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58" r:id="rId2"/>
  </p:sldMasterIdLst>
  <p:notesMasterIdLst>
    <p:notesMasterId r:id="rId9"/>
  </p:notesMasterIdLst>
  <p:sldIdLst>
    <p:sldId id="256" r:id="rId3"/>
    <p:sldId id="275" r:id="rId4"/>
    <p:sldId id="303" r:id="rId5"/>
    <p:sldId id="304" r:id="rId6"/>
    <p:sldId id="293" r:id="rId7"/>
    <p:sldId id="302" r:id="rId8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Inknut Antiqua" panose="020B0604020202020204" charset="0"/>
      <p:regular r:id="rId14"/>
    </p:embeddedFont>
    <p:embeddedFont>
      <p:font typeface="Bahnschrift Light Condensed" panose="020B0502040204020203" pitchFamily="34" charset="0"/>
      <p:regular r:id="rId15"/>
    </p:embeddedFont>
    <p:embeddedFont>
      <p:font typeface="Bahnschrift Light SemiCondensed" panose="020B0502040204020203" pitchFamily="34" charset="0"/>
      <p:regular r:id="rId16"/>
    </p:embeddedFont>
    <p:embeddedFont>
      <p:font typeface="Arial Black" panose="020B0A04020102020204" pitchFamily="34" charset="0"/>
      <p:bold r:id="rId1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  <p:extLst>
    <p:ext uri="{EFAFB233-063F-42B5-8137-9DF3F51BA10A}">
      <p15:sldGuideLst xmlns:p15="http://schemas.microsoft.com/office/powerpoint/2012/main">
        <p15:guide id="1" orient="horz" pos="1584" userDrawn="1">
          <p15:clr>
            <a:srgbClr val="747775"/>
          </p15:clr>
        </p15:guide>
        <p15:guide id="2" pos="2880" userDrawn="1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60" autoAdjust="0"/>
  </p:normalViewPr>
  <p:slideViewPr>
    <p:cSldViewPr snapToGrid="0" showGuides="1">
      <p:cViewPr varScale="1">
        <p:scale>
          <a:sx n="111" d="100"/>
          <a:sy n="111" d="100"/>
        </p:scale>
        <p:origin x="634" y="82"/>
      </p:cViewPr>
      <p:guideLst>
        <p:guide orient="horz" pos="1584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font" Target="fonts/font4.fntdata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7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font" Target="fonts/font2.fntdata"/><Relationship Id="rId5" Type="http://schemas.openxmlformats.org/officeDocument/2006/relationships/slide" Target="slides/slide3.xml"/><Relationship Id="rId15" Type="http://schemas.openxmlformats.org/officeDocument/2006/relationships/font" Target="fonts/font6.fntdata"/><Relationship Id="rId10" Type="http://schemas.openxmlformats.org/officeDocument/2006/relationships/font" Target="fonts/font1.fntdata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09307997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98a07ce48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g298a07ce48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130907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953C1ABE-417A-41DA-8570-89CA372B5411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30701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953C1ABE-417A-41DA-8570-89CA372B5411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68638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73033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-645649" y="-89753"/>
            <a:ext cx="10611510" cy="5323005"/>
            <a:chOff x="0" y="0"/>
            <a:chExt cx="28297359" cy="14194681"/>
          </a:xfrm>
        </p:grpSpPr>
        <p:sp>
          <p:nvSpPr>
            <p:cNvPr id="11" name="Google Shape;11;p2"/>
            <p:cNvSpPr/>
            <p:nvPr/>
          </p:nvSpPr>
          <p:spPr>
            <a:xfrm>
              <a:off x="0" y="0"/>
              <a:ext cx="14194681" cy="14194681"/>
            </a:xfrm>
            <a:custGeom>
              <a:avLst/>
              <a:gdLst/>
              <a:ahLst/>
              <a:cxnLst/>
              <a:rect l="l" t="t" r="r" b="b"/>
              <a:pathLst>
                <a:path w="14194681" h="14194681" extrusionOk="0">
                  <a:moveTo>
                    <a:pt x="0" y="0"/>
                  </a:moveTo>
                  <a:lnTo>
                    <a:pt x="14194681" y="0"/>
                  </a:lnTo>
                  <a:lnTo>
                    <a:pt x="14194681" y="14194681"/>
                  </a:lnTo>
                  <a:lnTo>
                    <a:pt x="0" y="1419468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2"/>
              <a:stretch>
                <a:fillRect/>
              </a:stretch>
            </a:blipFill>
            <a:ln>
              <a:noFill/>
            </a:ln>
          </p:spPr>
        </p:sp>
        <p:sp>
          <p:nvSpPr>
            <p:cNvPr id="12" name="Google Shape;12;p2"/>
            <p:cNvSpPr/>
            <p:nvPr/>
          </p:nvSpPr>
          <p:spPr>
            <a:xfrm>
              <a:off x="14102678" y="0"/>
              <a:ext cx="14194681" cy="14194681"/>
            </a:xfrm>
            <a:custGeom>
              <a:avLst/>
              <a:gdLst/>
              <a:ahLst/>
              <a:cxnLst/>
              <a:rect l="l" t="t" r="r" b="b"/>
              <a:pathLst>
                <a:path w="14194681" h="14194681" extrusionOk="0">
                  <a:moveTo>
                    <a:pt x="0" y="0"/>
                  </a:moveTo>
                  <a:lnTo>
                    <a:pt x="14194681" y="0"/>
                  </a:lnTo>
                  <a:lnTo>
                    <a:pt x="14194681" y="14194681"/>
                  </a:lnTo>
                  <a:lnTo>
                    <a:pt x="0" y="1419468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2"/>
              <a:stretch>
                <a:fillRect/>
              </a:stretch>
            </a:blipFill>
            <a:ln>
              <a:noFill/>
            </a:ln>
          </p:spPr>
        </p:sp>
      </p:grpSp>
      <p:sp>
        <p:nvSpPr>
          <p:cNvPr id="13" name="Google Shape;13;p2"/>
          <p:cNvSpPr/>
          <p:nvPr/>
        </p:nvSpPr>
        <p:spPr>
          <a:xfrm rot="5262563">
            <a:off x="1558955" y="-1261961"/>
            <a:ext cx="6018201" cy="8509025"/>
          </a:xfrm>
          <a:custGeom>
            <a:avLst/>
            <a:gdLst/>
            <a:ahLst/>
            <a:cxnLst/>
            <a:rect l="l" t="t" r="r" b="b"/>
            <a:pathLst>
              <a:path w="12026784" h="17004451" extrusionOk="0">
                <a:moveTo>
                  <a:pt x="0" y="0"/>
                </a:moveTo>
                <a:lnTo>
                  <a:pt x="12026784" y="0"/>
                </a:lnTo>
                <a:lnTo>
                  <a:pt x="12026784" y="17004450"/>
                </a:lnTo>
                <a:lnTo>
                  <a:pt x="0" y="170044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/>
            <a:stretch>
              <a:fillRect/>
            </a:stretch>
          </a:blipFill>
          <a:ln>
            <a:noFill/>
          </a:ln>
        </p:spPr>
      </p: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  <p:sp>
        <p:nvSpPr>
          <p:cNvPr id="17" name="Google Shape;17;p2"/>
          <p:cNvSpPr/>
          <p:nvPr/>
        </p:nvSpPr>
        <p:spPr>
          <a:xfrm rot="-137437">
            <a:off x="-19804" y="4213427"/>
            <a:ext cx="893924" cy="1293199"/>
          </a:xfrm>
          <a:custGeom>
            <a:avLst/>
            <a:gdLst/>
            <a:ahLst/>
            <a:cxnLst/>
            <a:rect l="l" t="t" r="r" b="b"/>
            <a:pathLst>
              <a:path w="1786420" h="2584332" extrusionOk="0">
                <a:moveTo>
                  <a:pt x="0" y="0"/>
                </a:moveTo>
                <a:lnTo>
                  <a:pt x="1786419" y="0"/>
                </a:lnTo>
                <a:lnTo>
                  <a:pt x="1786419" y="2584333"/>
                </a:lnTo>
                <a:lnTo>
                  <a:pt x="0" y="25843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/>
            <a:stretch>
              <a:fillRect/>
            </a:stretch>
          </a:blipFill>
          <a:ln>
            <a:noFill/>
          </a:ln>
        </p:spPr>
      </p:sp>
      <p:sp>
        <p:nvSpPr>
          <p:cNvPr id="18" name="Google Shape;18;p2"/>
          <p:cNvSpPr/>
          <p:nvPr/>
        </p:nvSpPr>
        <p:spPr>
          <a:xfrm rot="796396">
            <a:off x="7362225" y="386015"/>
            <a:ext cx="1193411" cy="1412321"/>
          </a:xfrm>
          <a:custGeom>
            <a:avLst/>
            <a:gdLst/>
            <a:ahLst/>
            <a:cxnLst/>
            <a:rect l="l" t="t" r="r" b="b"/>
            <a:pathLst>
              <a:path w="2382627" h="2819677" extrusionOk="0">
                <a:moveTo>
                  <a:pt x="0" y="0"/>
                </a:moveTo>
                <a:lnTo>
                  <a:pt x="2382627" y="0"/>
                </a:lnTo>
                <a:lnTo>
                  <a:pt x="2382627" y="2819677"/>
                </a:lnTo>
                <a:lnTo>
                  <a:pt x="0" y="281967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/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5"/>
          <p:cNvSpPr txBox="1">
            <a:spLocks noGrp="1"/>
          </p:cNvSpPr>
          <p:nvPr>
            <p:ph type="title"/>
          </p:nvPr>
        </p:nvSpPr>
        <p:spPr>
          <a:xfrm>
            <a:off x="361156" y="2203450"/>
            <a:ext cx="3886200" cy="681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 panose="020F0502020204030204"/>
              <a:buNone/>
              <a:defRPr sz="2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15"/>
          <p:cNvSpPr txBox="1">
            <a:spLocks noGrp="1"/>
          </p:cNvSpPr>
          <p:nvPr>
            <p:ph type="body" idx="1"/>
          </p:nvPr>
        </p:nvSpPr>
        <p:spPr>
          <a:xfrm>
            <a:off x="361156" y="1453357"/>
            <a:ext cx="3886200" cy="750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>
            <a:lvl1pPr marL="457200" lvl="0" indent="-228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 sz="1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900"/>
              <a:buNone/>
              <a:defRPr sz="9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800"/>
              <a:buNone/>
              <a:defRPr sz="8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15" name="Google Shape;115;p15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15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5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6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16"/>
          <p:cNvSpPr txBox="1">
            <a:spLocks noGrp="1"/>
          </p:cNvSpPr>
          <p:nvPr>
            <p:ph type="body" idx="1"/>
          </p:nvPr>
        </p:nvSpPr>
        <p:spPr>
          <a:xfrm>
            <a:off x="228600" y="800100"/>
            <a:ext cx="2019300" cy="2262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marL="914400" lvl="1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2pPr>
            <a:lvl3pPr marL="1371600" lvl="2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3pPr>
            <a:lvl4pPr marL="1828800" lvl="3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/>
            </a:lvl4pPr>
            <a:lvl5pPr marL="2286000" lvl="4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/>
            </a:lvl5pPr>
            <a:lvl6pPr marL="2743200" lvl="5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6pPr>
            <a:lvl7pPr marL="3200400" lvl="6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7pPr>
            <a:lvl8pPr marL="3657600" lvl="7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8pPr>
            <a:lvl9pPr marL="4114800" lvl="8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9pPr>
          </a:lstStyle>
          <a:p>
            <a:endParaRPr/>
          </a:p>
        </p:txBody>
      </p:sp>
      <p:sp>
        <p:nvSpPr>
          <p:cNvPr id="121" name="Google Shape;121;p16"/>
          <p:cNvSpPr txBox="1">
            <a:spLocks noGrp="1"/>
          </p:cNvSpPr>
          <p:nvPr>
            <p:ph type="body" idx="2"/>
          </p:nvPr>
        </p:nvSpPr>
        <p:spPr>
          <a:xfrm>
            <a:off x="2324100" y="800100"/>
            <a:ext cx="2019300" cy="2262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marL="914400" lvl="1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2pPr>
            <a:lvl3pPr marL="1371600" lvl="2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3pPr>
            <a:lvl4pPr marL="1828800" lvl="3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/>
            </a:lvl4pPr>
            <a:lvl5pPr marL="2286000" lvl="4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/>
            </a:lvl5pPr>
            <a:lvl6pPr marL="2743200" lvl="5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6pPr>
            <a:lvl7pPr marL="3200400" lvl="6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7pPr>
            <a:lvl8pPr marL="3657600" lvl="7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8pPr>
            <a:lvl9pPr marL="4114800" lvl="8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9pPr>
          </a:lstStyle>
          <a:p>
            <a:endParaRPr/>
          </a:p>
        </p:txBody>
      </p:sp>
      <p:sp>
        <p:nvSpPr>
          <p:cNvPr id="122" name="Google Shape;122;p16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16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16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7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 panose="020F0502020204030204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17"/>
          <p:cNvSpPr txBox="1">
            <a:spLocks noGrp="1"/>
          </p:cNvSpPr>
          <p:nvPr>
            <p:ph type="body" idx="1"/>
          </p:nvPr>
        </p:nvSpPr>
        <p:spPr>
          <a:xfrm>
            <a:off x="228600" y="767556"/>
            <a:ext cx="2020094" cy="319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>
            <a:lvl1pPr marL="457200" lvl="0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1pPr>
            <a:lvl2pPr marL="914400" lvl="1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 b="1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 b="1"/>
            </a:lvl3pPr>
            <a:lvl4pPr marL="1828800" lvl="3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4pPr>
            <a:lvl5pPr marL="2286000" lvl="4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5pPr>
            <a:lvl6pPr marL="2743200" lvl="5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6pPr>
            <a:lvl7pPr marL="3200400" lvl="6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7pPr>
            <a:lvl8pPr marL="3657600" lvl="7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8pPr>
            <a:lvl9pPr marL="4114800" lvl="8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9pPr>
          </a:lstStyle>
          <a:p>
            <a:endParaRPr/>
          </a:p>
        </p:txBody>
      </p:sp>
      <p:sp>
        <p:nvSpPr>
          <p:cNvPr id="128" name="Google Shape;128;p17"/>
          <p:cNvSpPr txBox="1">
            <a:spLocks noGrp="1"/>
          </p:cNvSpPr>
          <p:nvPr>
            <p:ph type="body" idx="2"/>
          </p:nvPr>
        </p:nvSpPr>
        <p:spPr>
          <a:xfrm>
            <a:off x="228600" y="1087438"/>
            <a:ext cx="2020094" cy="1975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1pPr>
            <a:lvl2pPr marL="914400" lvl="1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2pPr>
            <a:lvl3pPr marL="1371600" lvl="2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marL="1828800" lvl="3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–"/>
              <a:defRPr sz="800"/>
            </a:lvl4pPr>
            <a:lvl5pPr marL="2286000" lvl="4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»"/>
              <a:defRPr sz="800"/>
            </a:lvl5pPr>
            <a:lvl6pPr marL="2743200" lvl="5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6pPr>
            <a:lvl7pPr marL="3200400" lvl="6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7pPr>
            <a:lvl8pPr marL="3657600" lvl="7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8pPr>
            <a:lvl9pPr marL="4114800" lvl="8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9pPr>
          </a:lstStyle>
          <a:p>
            <a:endParaRPr/>
          </a:p>
        </p:txBody>
      </p:sp>
      <p:sp>
        <p:nvSpPr>
          <p:cNvPr id="129" name="Google Shape;129;p17"/>
          <p:cNvSpPr txBox="1">
            <a:spLocks noGrp="1"/>
          </p:cNvSpPr>
          <p:nvPr>
            <p:ph type="body" idx="3"/>
          </p:nvPr>
        </p:nvSpPr>
        <p:spPr>
          <a:xfrm>
            <a:off x="2322513" y="767556"/>
            <a:ext cx="2020888" cy="319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>
            <a:lvl1pPr marL="457200" lvl="0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1pPr>
            <a:lvl2pPr marL="914400" lvl="1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 b="1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 b="1"/>
            </a:lvl3pPr>
            <a:lvl4pPr marL="1828800" lvl="3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4pPr>
            <a:lvl5pPr marL="2286000" lvl="4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5pPr>
            <a:lvl6pPr marL="2743200" lvl="5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6pPr>
            <a:lvl7pPr marL="3200400" lvl="6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7pPr>
            <a:lvl8pPr marL="3657600" lvl="7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8pPr>
            <a:lvl9pPr marL="4114800" lvl="8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9pPr>
          </a:lstStyle>
          <a:p>
            <a:endParaRPr/>
          </a:p>
        </p:txBody>
      </p:sp>
      <p:sp>
        <p:nvSpPr>
          <p:cNvPr id="130" name="Google Shape;130;p17"/>
          <p:cNvSpPr txBox="1">
            <a:spLocks noGrp="1"/>
          </p:cNvSpPr>
          <p:nvPr>
            <p:ph type="body" idx="4"/>
          </p:nvPr>
        </p:nvSpPr>
        <p:spPr>
          <a:xfrm>
            <a:off x="2322513" y="1087438"/>
            <a:ext cx="2020888" cy="1975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1pPr>
            <a:lvl2pPr marL="914400" lvl="1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2pPr>
            <a:lvl3pPr marL="1371600" lvl="2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marL="1828800" lvl="3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–"/>
              <a:defRPr sz="800"/>
            </a:lvl4pPr>
            <a:lvl5pPr marL="2286000" lvl="4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»"/>
              <a:defRPr sz="800"/>
            </a:lvl5pPr>
            <a:lvl6pPr marL="2743200" lvl="5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6pPr>
            <a:lvl7pPr marL="3200400" lvl="6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7pPr>
            <a:lvl8pPr marL="3657600" lvl="7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8pPr>
            <a:lvl9pPr marL="4114800" lvl="8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9pPr>
          </a:lstStyle>
          <a:p>
            <a:endParaRPr/>
          </a:p>
        </p:txBody>
      </p:sp>
      <p:sp>
        <p:nvSpPr>
          <p:cNvPr id="131" name="Google Shape;131;p17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17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17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8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18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18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18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9"/>
          <p:cNvSpPr txBox="1">
            <a:spLocks noGrp="1"/>
          </p:cNvSpPr>
          <p:nvPr>
            <p:ph type="title"/>
          </p:nvPr>
        </p:nvSpPr>
        <p:spPr>
          <a:xfrm>
            <a:off x="228600" y="136525"/>
            <a:ext cx="1504157" cy="581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 panose="020F0502020204030204"/>
              <a:buNone/>
              <a:defRPr sz="1000" b="1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19"/>
          <p:cNvSpPr txBox="1">
            <a:spLocks noGrp="1"/>
          </p:cNvSpPr>
          <p:nvPr>
            <p:ph type="body" idx="1"/>
          </p:nvPr>
        </p:nvSpPr>
        <p:spPr>
          <a:xfrm>
            <a:off x="1787525" y="136525"/>
            <a:ext cx="2555875" cy="2926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330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marL="914400" lvl="1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sz="1400"/>
            </a:lvl2pPr>
            <a:lvl3pPr marL="1371600" lvl="2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3pPr>
            <a:lvl4pPr marL="1828800" lvl="3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4pPr>
            <a:lvl5pPr marL="2286000" lvl="4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»"/>
              <a:defRPr sz="1000"/>
            </a:lvl5pPr>
            <a:lvl6pPr marL="2743200" lvl="5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6pPr>
            <a:lvl7pPr marL="3200400" lvl="6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7pPr>
            <a:lvl8pPr marL="3657600" lvl="7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8pPr>
            <a:lvl9pPr marL="4114800" lvl="8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9pPr>
          </a:lstStyle>
          <a:p>
            <a:endParaRPr/>
          </a:p>
        </p:txBody>
      </p:sp>
      <p:sp>
        <p:nvSpPr>
          <p:cNvPr id="142" name="Google Shape;142;p19"/>
          <p:cNvSpPr txBox="1">
            <a:spLocks noGrp="1"/>
          </p:cNvSpPr>
          <p:nvPr>
            <p:ph type="body" idx="2"/>
          </p:nvPr>
        </p:nvSpPr>
        <p:spPr>
          <a:xfrm>
            <a:off x="228600" y="717550"/>
            <a:ext cx="1504157" cy="2345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1pPr>
            <a:lvl2pPr marL="914400" lvl="1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2pPr>
            <a:lvl3pPr marL="1371600" lvl="2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3pPr>
            <a:lvl4pPr marL="1828800" lvl="3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4pPr>
            <a:lvl5pPr marL="2286000" lvl="4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5pPr>
            <a:lvl6pPr marL="2743200" lvl="5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6pPr>
            <a:lvl7pPr marL="3200400" lvl="6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7pPr>
            <a:lvl8pPr marL="3657600" lvl="7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8pPr>
            <a:lvl9pPr marL="4114800" lvl="8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9pPr>
          </a:lstStyle>
          <a:p>
            <a:endParaRPr/>
          </a:p>
        </p:txBody>
      </p:sp>
      <p:sp>
        <p:nvSpPr>
          <p:cNvPr id="143" name="Google Shape;143;p19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19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19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0"/>
          <p:cNvSpPr txBox="1">
            <a:spLocks noGrp="1"/>
          </p:cNvSpPr>
          <p:nvPr>
            <p:ph type="title"/>
          </p:nvPr>
        </p:nvSpPr>
        <p:spPr>
          <a:xfrm>
            <a:off x="896144" y="2400300"/>
            <a:ext cx="2743200" cy="283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 panose="020F0502020204030204"/>
              <a:buNone/>
              <a:defRPr sz="1000" b="1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20"/>
          <p:cNvSpPr>
            <a:spLocks noGrp="1"/>
          </p:cNvSpPr>
          <p:nvPr>
            <p:ph type="pic" idx="2"/>
          </p:nvPr>
        </p:nvSpPr>
        <p:spPr>
          <a:xfrm>
            <a:off x="896144" y="306388"/>
            <a:ext cx="2743200" cy="2057400"/>
          </a:xfrm>
          <a:prstGeom prst="rect">
            <a:avLst/>
          </a:prstGeom>
          <a:noFill/>
          <a:ln>
            <a:noFill/>
          </a:ln>
        </p:spPr>
      </p:sp>
      <p:sp>
        <p:nvSpPr>
          <p:cNvPr id="149" name="Google Shape;149;p20"/>
          <p:cNvSpPr txBox="1">
            <a:spLocks noGrp="1"/>
          </p:cNvSpPr>
          <p:nvPr>
            <p:ph type="body" idx="1"/>
          </p:nvPr>
        </p:nvSpPr>
        <p:spPr>
          <a:xfrm>
            <a:off x="896144" y="2683669"/>
            <a:ext cx="2743200" cy="402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1pPr>
            <a:lvl2pPr marL="914400" lvl="1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2pPr>
            <a:lvl3pPr marL="1371600" lvl="2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3pPr>
            <a:lvl4pPr marL="1828800" lvl="3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4pPr>
            <a:lvl5pPr marL="2286000" lvl="4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5pPr>
            <a:lvl6pPr marL="2743200" lvl="5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6pPr>
            <a:lvl7pPr marL="3200400" lvl="6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7pPr>
            <a:lvl8pPr marL="3657600" lvl="7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8pPr>
            <a:lvl9pPr marL="4114800" lvl="8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9pPr>
          </a:lstStyle>
          <a:p>
            <a:endParaRPr/>
          </a:p>
        </p:txBody>
      </p:sp>
      <p:sp>
        <p:nvSpPr>
          <p:cNvPr id="150" name="Google Shape;150;p20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20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20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1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21"/>
          <p:cNvSpPr txBox="1">
            <a:spLocks noGrp="1"/>
          </p:cNvSpPr>
          <p:nvPr>
            <p:ph type="body" idx="1"/>
          </p:nvPr>
        </p:nvSpPr>
        <p:spPr>
          <a:xfrm rot="5400000">
            <a:off x="1154509" y="-125809"/>
            <a:ext cx="2262982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marL="914400" lvl="1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marL="1371600" lvl="2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marL="1828800" lvl="3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marL="2286000" lvl="4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marL="2743200" lvl="5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3200400" lvl="6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3657600" lvl="7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4114800" lvl="8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156" name="Google Shape;156;p21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21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21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2"/>
          <p:cNvSpPr txBox="1">
            <a:spLocks noGrp="1"/>
          </p:cNvSpPr>
          <p:nvPr>
            <p:ph type="title"/>
          </p:nvPr>
        </p:nvSpPr>
        <p:spPr>
          <a:xfrm rot="5400000">
            <a:off x="2366169" y="1085850"/>
            <a:ext cx="2925763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22"/>
          <p:cNvSpPr txBox="1">
            <a:spLocks noGrp="1"/>
          </p:cNvSpPr>
          <p:nvPr>
            <p:ph type="body" idx="1"/>
          </p:nvPr>
        </p:nvSpPr>
        <p:spPr>
          <a:xfrm rot="5400000">
            <a:off x="270669" y="95250"/>
            <a:ext cx="2925763" cy="300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marL="914400" lvl="1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marL="1371600" lvl="2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marL="1828800" lvl="3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marL="2286000" lvl="4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marL="2743200" lvl="5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3200400" lvl="6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3657600" lvl="7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4114800" lvl="8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162" name="Google Shape;162;p22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22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22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-645649" y="-89753"/>
            <a:ext cx="10611510" cy="5323005"/>
            <a:chOff x="0" y="0"/>
            <a:chExt cx="28297359" cy="14194681"/>
          </a:xfrm>
        </p:grpSpPr>
        <p:sp>
          <p:nvSpPr>
            <p:cNvPr id="21" name="Google Shape;21;p3"/>
            <p:cNvSpPr/>
            <p:nvPr/>
          </p:nvSpPr>
          <p:spPr>
            <a:xfrm>
              <a:off x="0" y="0"/>
              <a:ext cx="14194681" cy="14194681"/>
            </a:xfrm>
            <a:custGeom>
              <a:avLst/>
              <a:gdLst/>
              <a:ahLst/>
              <a:cxnLst/>
              <a:rect l="l" t="t" r="r" b="b"/>
              <a:pathLst>
                <a:path w="14194681" h="14194681" extrusionOk="0">
                  <a:moveTo>
                    <a:pt x="0" y="0"/>
                  </a:moveTo>
                  <a:lnTo>
                    <a:pt x="14194681" y="0"/>
                  </a:lnTo>
                  <a:lnTo>
                    <a:pt x="14194681" y="14194681"/>
                  </a:lnTo>
                  <a:lnTo>
                    <a:pt x="0" y="1419468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2"/>
              <a:stretch>
                <a:fillRect/>
              </a:stretch>
            </a:blipFill>
            <a:ln>
              <a:noFill/>
            </a:ln>
          </p:spPr>
        </p:sp>
        <p:sp>
          <p:nvSpPr>
            <p:cNvPr id="22" name="Google Shape;22;p3"/>
            <p:cNvSpPr/>
            <p:nvPr/>
          </p:nvSpPr>
          <p:spPr>
            <a:xfrm>
              <a:off x="14102678" y="0"/>
              <a:ext cx="14194681" cy="14194681"/>
            </a:xfrm>
            <a:custGeom>
              <a:avLst/>
              <a:gdLst/>
              <a:ahLst/>
              <a:cxnLst/>
              <a:rect l="l" t="t" r="r" b="b"/>
              <a:pathLst>
                <a:path w="14194681" h="14194681" extrusionOk="0">
                  <a:moveTo>
                    <a:pt x="0" y="0"/>
                  </a:moveTo>
                  <a:lnTo>
                    <a:pt x="14194681" y="0"/>
                  </a:lnTo>
                  <a:lnTo>
                    <a:pt x="14194681" y="14194681"/>
                  </a:lnTo>
                  <a:lnTo>
                    <a:pt x="0" y="1419468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2"/>
              <a:stretch>
                <a:fillRect/>
              </a:stretch>
            </a:blipFill>
            <a:ln>
              <a:noFill/>
            </a:ln>
          </p:spPr>
        </p:sp>
      </p:grpSp>
      <p:sp>
        <p:nvSpPr>
          <p:cNvPr id="23" name="Google Shape;23;p3"/>
          <p:cNvSpPr/>
          <p:nvPr/>
        </p:nvSpPr>
        <p:spPr>
          <a:xfrm rot="5262563">
            <a:off x="1558955" y="-1261961"/>
            <a:ext cx="6018201" cy="8509025"/>
          </a:xfrm>
          <a:custGeom>
            <a:avLst/>
            <a:gdLst/>
            <a:ahLst/>
            <a:cxnLst/>
            <a:rect l="l" t="t" r="r" b="b"/>
            <a:pathLst>
              <a:path w="12026784" h="17004451" extrusionOk="0">
                <a:moveTo>
                  <a:pt x="0" y="0"/>
                </a:moveTo>
                <a:lnTo>
                  <a:pt x="12026784" y="0"/>
                </a:lnTo>
                <a:lnTo>
                  <a:pt x="12026784" y="17004450"/>
                </a:lnTo>
                <a:lnTo>
                  <a:pt x="0" y="170044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/>
            <a:stretch>
              <a:fillRect/>
            </a:stretch>
          </a:blipFill>
          <a:ln>
            <a:noFill/>
          </a:ln>
        </p:spPr>
      </p:sp>
      <p:sp>
        <p:nvSpPr>
          <p:cNvPr id="24" name="Google Shape;2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  <p:sp>
        <p:nvSpPr>
          <p:cNvPr id="26" name="Google Shape;26;p3"/>
          <p:cNvSpPr/>
          <p:nvPr/>
        </p:nvSpPr>
        <p:spPr>
          <a:xfrm>
            <a:off x="4376235" y="3450891"/>
            <a:ext cx="1006643" cy="1286445"/>
          </a:xfrm>
          <a:custGeom>
            <a:avLst/>
            <a:gdLst/>
            <a:ahLst/>
            <a:cxnLst/>
            <a:rect l="l" t="t" r="r" b="b"/>
            <a:pathLst>
              <a:path w="2013286" h="2572890" extrusionOk="0">
                <a:moveTo>
                  <a:pt x="0" y="0"/>
                </a:moveTo>
                <a:lnTo>
                  <a:pt x="2013286" y="0"/>
                </a:lnTo>
                <a:lnTo>
                  <a:pt x="2013286" y="2572890"/>
                </a:lnTo>
                <a:lnTo>
                  <a:pt x="0" y="257289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/>
            <a:stretch>
              <a:fillRect/>
            </a:stretch>
          </a:blipFill>
          <a:ln>
            <a:noFill/>
          </a:ln>
        </p:spPr>
      </p:sp>
      <p:sp>
        <p:nvSpPr>
          <p:cNvPr id="27" name="Google Shape;27;p3"/>
          <p:cNvSpPr/>
          <p:nvPr/>
        </p:nvSpPr>
        <p:spPr>
          <a:xfrm rot="-499954">
            <a:off x="7606890" y="2039405"/>
            <a:ext cx="939537" cy="1222161"/>
          </a:xfrm>
          <a:custGeom>
            <a:avLst/>
            <a:gdLst/>
            <a:ahLst/>
            <a:cxnLst/>
            <a:rect l="l" t="t" r="r" b="b"/>
            <a:pathLst>
              <a:path w="1878017" h="2442948" extrusionOk="0">
                <a:moveTo>
                  <a:pt x="0" y="0"/>
                </a:moveTo>
                <a:lnTo>
                  <a:pt x="1878017" y="0"/>
                </a:lnTo>
                <a:lnTo>
                  <a:pt x="1878017" y="2442948"/>
                </a:lnTo>
                <a:lnTo>
                  <a:pt x="0" y="244294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/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oogle Shape;39;p5"/>
          <p:cNvGrpSpPr/>
          <p:nvPr/>
        </p:nvGrpSpPr>
        <p:grpSpPr>
          <a:xfrm>
            <a:off x="-645649" y="-89753"/>
            <a:ext cx="10611510" cy="5323005"/>
            <a:chOff x="0" y="0"/>
            <a:chExt cx="28297359" cy="14194681"/>
          </a:xfrm>
        </p:grpSpPr>
        <p:sp>
          <p:nvSpPr>
            <p:cNvPr id="40" name="Google Shape;40;p5"/>
            <p:cNvSpPr/>
            <p:nvPr/>
          </p:nvSpPr>
          <p:spPr>
            <a:xfrm>
              <a:off x="0" y="0"/>
              <a:ext cx="14194681" cy="14194681"/>
            </a:xfrm>
            <a:custGeom>
              <a:avLst/>
              <a:gdLst/>
              <a:ahLst/>
              <a:cxnLst/>
              <a:rect l="l" t="t" r="r" b="b"/>
              <a:pathLst>
                <a:path w="14194681" h="14194681" extrusionOk="0">
                  <a:moveTo>
                    <a:pt x="0" y="0"/>
                  </a:moveTo>
                  <a:lnTo>
                    <a:pt x="14194681" y="0"/>
                  </a:lnTo>
                  <a:lnTo>
                    <a:pt x="14194681" y="14194681"/>
                  </a:lnTo>
                  <a:lnTo>
                    <a:pt x="0" y="1419468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2"/>
              <a:stretch>
                <a:fillRect/>
              </a:stretch>
            </a:blipFill>
            <a:ln>
              <a:noFill/>
            </a:ln>
          </p:spPr>
        </p:sp>
        <p:sp>
          <p:nvSpPr>
            <p:cNvPr id="41" name="Google Shape;41;p5"/>
            <p:cNvSpPr/>
            <p:nvPr/>
          </p:nvSpPr>
          <p:spPr>
            <a:xfrm>
              <a:off x="14102678" y="0"/>
              <a:ext cx="14194681" cy="14194681"/>
            </a:xfrm>
            <a:custGeom>
              <a:avLst/>
              <a:gdLst/>
              <a:ahLst/>
              <a:cxnLst/>
              <a:rect l="l" t="t" r="r" b="b"/>
              <a:pathLst>
                <a:path w="14194681" h="14194681" extrusionOk="0">
                  <a:moveTo>
                    <a:pt x="0" y="0"/>
                  </a:moveTo>
                  <a:lnTo>
                    <a:pt x="14194681" y="0"/>
                  </a:lnTo>
                  <a:lnTo>
                    <a:pt x="14194681" y="14194681"/>
                  </a:lnTo>
                  <a:lnTo>
                    <a:pt x="0" y="1419468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2"/>
              <a:stretch>
                <a:fillRect/>
              </a:stretch>
            </a:blipFill>
            <a:ln>
              <a:noFill/>
            </a:ln>
          </p:spPr>
        </p:sp>
      </p:grpSp>
      <p:sp>
        <p:nvSpPr>
          <p:cNvPr id="42" name="Google Shape;42;p5"/>
          <p:cNvSpPr/>
          <p:nvPr/>
        </p:nvSpPr>
        <p:spPr>
          <a:xfrm rot="5262563">
            <a:off x="1558955" y="-1261961"/>
            <a:ext cx="6018201" cy="8509025"/>
          </a:xfrm>
          <a:custGeom>
            <a:avLst/>
            <a:gdLst/>
            <a:ahLst/>
            <a:cxnLst/>
            <a:rect l="l" t="t" r="r" b="b"/>
            <a:pathLst>
              <a:path w="12026784" h="17004451" extrusionOk="0">
                <a:moveTo>
                  <a:pt x="0" y="0"/>
                </a:moveTo>
                <a:lnTo>
                  <a:pt x="12026784" y="0"/>
                </a:lnTo>
                <a:lnTo>
                  <a:pt x="12026784" y="17004450"/>
                </a:lnTo>
                <a:lnTo>
                  <a:pt x="0" y="170044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/>
            <a:stretch>
              <a:fillRect/>
            </a:stretch>
          </a:blipFill>
          <a:ln>
            <a:noFill/>
          </a:ln>
        </p:spPr>
      </p:sp>
      <p:sp>
        <p:nvSpPr>
          <p:cNvPr id="43" name="Google Shape;43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5" name="Google Shape;45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6" name="Google Shape;46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  <p:sp>
        <p:nvSpPr>
          <p:cNvPr id="47" name="Google Shape;47;p5"/>
          <p:cNvSpPr/>
          <p:nvPr/>
        </p:nvSpPr>
        <p:spPr>
          <a:xfrm rot="72874">
            <a:off x="4837478" y="2981147"/>
            <a:ext cx="1517991" cy="1483836"/>
          </a:xfrm>
          <a:custGeom>
            <a:avLst/>
            <a:gdLst/>
            <a:ahLst/>
            <a:cxnLst/>
            <a:rect l="l" t="t" r="r" b="b"/>
            <a:pathLst>
              <a:path w="2145088" h="2096824" extrusionOk="0">
                <a:moveTo>
                  <a:pt x="0" y="0"/>
                </a:moveTo>
                <a:lnTo>
                  <a:pt x="2145089" y="0"/>
                </a:lnTo>
                <a:lnTo>
                  <a:pt x="2145089" y="2096824"/>
                </a:lnTo>
                <a:lnTo>
                  <a:pt x="0" y="209682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/>
            <a:stretch>
              <a:fillRect/>
            </a:stretch>
          </a:blipFill>
          <a:ln>
            <a:noFill/>
          </a:ln>
        </p:spPr>
      </p:sp>
      <p:sp>
        <p:nvSpPr>
          <p:cNvPr id="48" name="Google Shape;48;p5"/>
          <p:cNvSpPr/>
          <p:nvPr/>
        </p:nvSpPr>
        <p:spPr>
          <a:xfrm rot="-1920323">
            <a:off x="212610" y="3381544"/>
            <a:ext cx="1517754" cy="1483605"/>
          </a:xfrm>
          <a:custGeom>
            <a:avLst/>
            <a:gdLst/>
            <a:ahLst/>
            <a:cxnLst/>
            <a:rect l="l" t="t" r="r" b="b"/>
            <a:pathLst>
              <a:path w="2145088" h="2096824" extrusionOk="0">
                <a:moveTo>
                  <a:pt x="0" y="0"/>
                </a:moveTo>
                <a:lnTo>
                  <a:pt x="2145089" y="0"/>
                </a:lnTo>
                <a:lnTo>
                  <a:pt x="2145089" y="2096824"/>
                </a:lnTo>
                <a:lnTo>
                  <a:pt x="0" y="209682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/>
            <a:stretch>
              <a:fillRect/>
            </a:stretch>
          </a:blipFill>
          <a:ln>
            <a:noFill/>
          </a:ln>
        </p:spPr>
      </p:sp>
      <p:sp>
        <p:nvSpPr>
          <p:cNvPr id="49" name="Google Shape;49;p5"/>
          <p:cNvSpPr/>
          <p:nvPr/>
        </p:nvSpPr>
        <p:spPr>
          <a:xfrm rot="2321485">
            <a:off x="7483466" y="311712"/>
            <a:ext cx="1518417" cy="1484253"/>
          </a:xfrm>
          <a:custGeom>
            <a:avLst/>
            <a:gdLst/>
            <a:ahLst/>
            <a:cxnLst/>
            <a:rect l="l" t="t" r="r" b="b"/>
            <a:pathLst>
              <a:path w="2145088" h="2096824" extrusionOk="0">
                <a:moveTo>
                  <a:pt x="0" y="0"/>
                </a:moveTo>
                <a:lnTo>
                  <a:pt x="2145089" y="0"/>
                </a:lnTo>
                <a:lnTo>
                  <a:pt x="2145089" y="2096824"/>
                </a:lnTo>
                <a:lnTo>
                  <a:pt x="0" y="209682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/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6"/>
          <p:cNvSpPr/>
          <p:nvPr/>
        </p:nvSpPr>
        <p:spPr>
          <a:xfrm rot="5262563">
            <a:off x="1558955" y="-1261961"/>
            <a:ext cx="6018201" cy="8509025"/>
          </a:xfrm>
          <a:custGeom>
            <a:avLst/>
            <a:gdLst/>
            <a:ahLst/>
            <a:cxnLst/>
            <a:rect l="l" t="t" r="r" b="b"/>
            <a:pathLst>
              <a:path w="12026784" h="17004451" extrusionOk="0">
                <a:moveTo>
                  <a:pt x="0" y="0"/>
                </a:moveTo>
                <a:lnTo>
                  <a:pt x="12026784" y="0"/>
                </a:lnTo>
                <a:lnTo>
                  <a:pt x="12026784" y="17004450"/>
                </a:lnTo>
                <a:lnTo>
                  <a:pt x="0" y="170044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>
              <a:fillRect/>
            </a:stretch>
          </a:blipFill>
          <a:ln>
            <a:noFill/>
          </a:ln>
        </p:spPr>
      </p:sp>
      <p:sp>
        <p:nvSpPr>
          <p:cNvPr id="52" name="Google Shape;52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  <p:sp>
        <p:nvSpPr>
          <p:cNvPr id="54" name="Google Shape;54;p6"/>
          <p:cNvSpPr/>
          <p:nvPr/>
        </p:nvSpPr>
        <p:spPr>
          <a:xfrm>
            <a:off x="7746138" y="3909698"/>
            <a:ext cx="961563" cy="1147124"/>
          </a:xfrm>
          <a:custGeom>
            <a:avLst/>
            <a:gdLst/>
            <a:ahLst/>
            <a:cxnLst/>
            <a:rect l="l" t="t" r="r" b="b"/>
            <a:pathLst>
              <a:path w="1923126" h="2294247" extrusionOk="0">
                <a:moveTo>
                  <a:pt x="0" y="0"/>
                </a:moveTo>
                <a:lnTo>
                  <a:pt x="1923126" y="0"/>
                </a:lnTo>
                <a:lnTo>
                  <a:pt x="1923126" y="2294247"/>
                </a:lnTo>
                <a:lnTo>
                  <a:pt x="0" y="229424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/>
            <a:stretch>
              <a:fillRect l="-14219" r="-14229"/>
            </a:stretch>
          </a:blipFill>
          <a:ln>
            <a:noFill/>
          </a:ln>
        </p:spPr>
      </p:sp>
      <p:sp>
        <p:nvSpPr>
          <p:cNvPr id="55" name="Google Shape;55;p6"/>
          <p:cNvSpPr/>
          <p:nvPr/>
        </p:nvSpPr>
        <p:spPr>
          <a:xfrm>
            <a:off x="39974" y="4116248"/>
            <a:ext cx="970744" cy="1027242"/>
          </a:xfrm>
          <a:custGeom>
            <a:avLst/>
            <a:gdLst/>
            <a:ahLst/>
            <a:cxnLst/>
            <a:rect l="l" t="t" r="r" b="b"/>
            <a:pathLst>
              <a:path w="1941487" h="2054484" extrusionOk="0">
                <a:moveTo>
                  <a:pt x="0" y="0"/>
                </a:moveTo>
                <a:lnTo>
                  <a:pt x="1941488" y="0"/>
                </a:lnTo>
                <a:lnTo>
                  <a:pt x="1941488" y="2054484"/>
                </a:lnTo>
                <a:lnTo>
                  <a:pt x="0" y="205448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/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Google Shape;68;p8"/>
          <p:cNvGrpSpPr/>
          <p:nvPr/>
        </p:nvGrpSpPr>
        <p:grpSpPr>
          <a:xfrm>
            <a:off x="-645649" y="-89753"/>
            <a:ext cx="10611510" cy="5323005"/>
            <a:chOff x="0" y="0"/>
            <a:chExt cx="28297359" cy="14194681"/>
          </a:xfrm>
        </p:grpSpPr>
        <p:sp>
          <p:nvSpPr>
            <p:cNvPr id="69" name="Google Shape;69;p8"/>
            <p:cNvSpPr/>
            <p:nvPr/>
          </p:nvSpPr>
          <p:spPr>
            <a:xfrm>
              <a:off x="0" y="0"/>
              <a:ext cx="14194681" cy="14194681"/>
            </a:xfrm>
            <a:custGeom>
              <a:avLst/>
              <a:gdLst/>
              <a:ahLst/>
              <a:cxnLst/>
              <a:rect l="l" t="t" r="r" b="b"/>
              <a:pathLst>
                <a:path w="14194681" h="14194681" extrusionOk="0">
                  <a:moveTo>
                    <a:pt x="0" y="0"/>
                  </a:moveTo>
                  <a:lnTo>
                    <a:pt x="14194681" y="0"/>
                  </a:lnTo>
                  <a:lnTo>
                    <a:pt x="14194681" y="14194681"/>
                  </a:lnTo>
                  <a:lnTo>
                    <a:pt x="0" y="1419468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2"/>
              <a:stretch>
                <a:fillRect/>
              </a:stretch>
            </a:blipFill>
            <a:ln>
              <a:noFill/>
            </a:ln>
          </p:spPr>
        </p:sp>
        <p:sp>
          <p:nvSpPr>
            <p:cNvPr id="70" name="Google Shape;70;p8"/>
            <p:cNvSpPr/>
            <p:nvPr/>
          </p:nvSpPr>
          <p:spPr>
            <a:xfrm>
              <a:off x="14102678" y="0"/>
              <a:ext cx="14194681" cy="14194681"/>
            </a:xfrm>
            <a:custGeom>
              <a:avLst/>
              <a:gdLst/>
              <a:ahLst/>
              <a:cxnLst/>
              <a:rect l="l" t="t" r="r" b="b"/>
              <a:pathLst>
                <a:path w="14194681" h="14194681" extrusionOk="0">
                  <a:moveTo>
                    <a:pt x="0" y="0"/>
                  </a:moveTo>
                  <a:lnTo>
                    <a:pt x="14194681" y="0"/>
                  </a:lnTo>
                  <a:lnTo>
                    <a:pt x="14194681" y="14194681"/>
                  </a:lnTo>
                  <a:lnTo>
                    <a:pt x="0" y="1419468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2"/>
              <a:stretch>
                <a:fillRect/>
              </a:stretch>
            </a:blipFill>
            <a:ln>
              <a:noFill/>
            </a:ln>
          </p:spPr>
        </p:sp>
      </p:grpSp>
      <p:sp>
        <p:nvSpPr>
          <p:cNvPr id="71" name="Google Shape;71;p8"/>
          <p:cNvSpPr/>
          <p:nvPr/>
        </p:nvSpPr>
        <p:spPr>
          <a:xfrm rot="5262563">
            <a:off x="1558955" y="-1261961"/>
            <a:ext cx="6018201" cy="8509025"/>
          </a:xfrm>
          <a:custGeom>
            <a:avLst/>
            <a:gdLst/>
            <a:ahLst/>
            <a:cxnLst/>
            <a:rect l="l" t="t" r="r" b="b"/>
            <a:pathLst>
              <a:path w="12026784" h="17004451" extrusionOk="0">
                <a:moveTo>
                  <a:pt x="0" y="0"/>
                </a:moveTo>
                <a:lnTo>
                  <a:pt x="12026784" y="0"/>
                </a:lnTo>
                <a:lnTo>
                  <a:pt x="12026784" y="17004450"/>
                </a:lnTo>
                <a:lnTo>
                  <a:pt x="0" y="170044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/>
            <a:stretch>
              <a:fillRect/>
            </a:stretch>
          </a:blipFill>
          <a:ln>
            <a:noFill/>
          </a:ln>
        </p:spPr>
      </p:sp>
      <p:sp>
        <p:nvSpPr>
          <p:cNvPr id="72" name="Google Shape;72;p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8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74" name="Google Shape;74;p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75" name="Google Shape;75;p8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6" name="Google Shape;76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  <p:sp>
        <p:nvSpPr>
          <p:cNvPr id="77" name="Google Shape;77;p8"/>
          <p:cNvSpPr/>
          <p:nvPr/>
        </p:nvSpPr>
        <p:spPr>
          <a:xfrm>
            <a:off x="4029215" y="3734975"/>
            <a:ext cx="1085568" cy="1321849"/>
          </a:xfrm>
          <a:custGeom>
            <a:avLst/>
            <a:gdLst/>
            <a:ahLst/>
            <a:cxnLst/>
            <a:rect l="l" t="t" r="r" b="b"/>
            <a:pathLst>
              <a:path w="2171136" h="2643697" extrusionOk="0">
                <a:moveTo>
                  <a:pt x="0" y="0"/>
                </a:moveTo>
                <a:lnTo>
                  <a:pt x="2171136" y="0"/>
                </a:lnTo>
                <a:lnTo>
                  <a:pt x="2171136" y="2643697"/>
                </a:lnTo>
                <a:lnTo>
                  <a:pt x="0" y="264369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/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  <p:grpSp>
        <p:nvGrpSpPr>
          <p:cNvPr id="87" name="Google Shape;87;p10"/>
          <p:cNvGrpSpPr/>
          <p:nvPr/>
        </p:nvGrpSpPr>
        <p:grpSpPr>
          <a:xfrm>
            <a:off x="-645649" y="-89753"/>
            <a:ext cx="10611510" cy="5323005"/>
            <a:chOff x="0" y="0"/>
            <a:chExt cx="28297359" cy="14194681"/>
          </a:xfrm>
        </p:grpSpPr>
        <p:sp>
          <p:nvSpPr>
            <p:cNvPr id="88" name="Google Shape;88;p10"/>
            <p:cNvSpPr/>
            <p:nvPr/>
          </p:nvSpPr>
          <p:spPr>
            <a:xfrm>
              <a:off x="0" y="0"/>
              <a:ext cx="14194681" cy="14194681"/>
            </a:xfrm>
            <a:custGeom>
              <a:avLst/>
              <a:gdLst/>
              <a:ahLst/>
              <a:cxnLst/>
              <a:rect l="l" t="t" r="r" b="b"/>
              <a:pathLst>
                <a:path w="14194681" h="14194681" extrusionOk="0">
                  <a:moveTo>
                    <a:pt x="0" y="0"/>
                  </a:moveTo>
                  <a:lnTo>
                    <a:pt x="14194681" y="0"/>
                  </a:lnTo>
                  <a:lnTo>
                    <a:pt x="14194681" y="14194681"/>
                  </a:lnTo>
                  <a:lnTo>
                    <a:pt x="0" y="1419468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2"/>
              <a:stretch>
                <a:fillRect/>
              </a:stretch>
            </a:blipFill>
            <a:ln>
              <a:noFill/>
            </a:ln>
          </p:spPr>
        </p:sp>
        <p:sp>
          <p:nvSpPr>
            <p:cNvPr id="89" name="Google Shape;89;p10"/>
            <p:cNvSpPr/>
            <p:nvPr/>
          </p:nvSpPr>
          <p:spPr>
            <a:xfrm>
              <a:off x="14102678" y="0"/>
              <a:ext cx="14194681" cy="14194681"/>
            </a:xfrm>
            <a:custGeom>
              <a:avLst/>
              <a:gdLst/>
              <a:ahLst/>
              <a:cxnLst/>
              <a:rect l="l" t="t" r="r" b="b"/>
              <a:pathLst>
                <a:path w="14194681" h="14194681" extrusionOk="0">
                  <a:moveTo>
                    <a:pt x="0" y="0"/>
                  </a:moveTo>
                  <a:lnTo>
                    <a:pt x="14194681" y="0"/>
                  </a:lnTo>
                  <a:lnTo>
                    <a:pt x="14194681" y="14194681"/>
                  </a:lnTo>
                  <a:lnTo>
                    <a:pt x="0" y="1419468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2"/>
              <a:stretch>
                <a:fillRect/>
              </a:stretch>
            </a:blipFill>
            <a:ln>
              <a:noFill/>
            </a:ln>
          </p:spPr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2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2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2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3"/>
          <p:cNvSpPr txBox="1">
            <a:spLocks noGrp="1"/>
          </p:cNvSpPr>
          <p:nvPr>
            <p:ph type="ctrTitle"/>
          </p:nvPr>
        </p:nvSpPr>
        <p:spPr>
          <a:xfrm>
            <a:off x="342900" y="1065213"/>
            <a:ext cx="3886200" cy="735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3"/>
          <p:cNvSpPr txBox="1">
            <a:spLocks noGrp="1"/>
          </p:cNvSpPr>
          <p:nvPr>
            <p:ph type="subTitle" idx="1"/>
          </p:nvPr>
        </p:nvSpPr>
        <p:spPr>
          <a:xfrm>
            <a:off x="685800" y="1943100"/>
            <a:ext cx="3200400" cy="8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lvl="0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03" name="Google Shape;103;p13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13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3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4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4"/>
          <p:cNvSpPr txBox="1">
            <a:spLocks noGrp="1"/>
          </p:cNvSpPr>
          <p:nvPr>
            <p:ph type="body" idx="1"/>
          </p:nvPr>
        </p:nvSpPr>
        <p:spPr>
          <a:xfrm>
            <a:off x="228600" y="800100"/>
            <a:ext cx="4114800" cy="2262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marL="914400" lvl="1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marL="1371600" lvl="2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marL="1828800" lvl="3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marL="2286000" lvl="4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marL="2743200" lvl="5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3200400" lvl="6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3657600" lvl="7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4114800" lvl="8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109" name="Google Shape;109;p14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14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14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8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knut Antiqua" panose="00000500000000000000"/>
              <a:buNone/>
              <a:defRPr sz="2800">
                <a:solidFill>
                  <a:schemeClr val="dk1"/>
                </a:solidFill>
                <a:latin typeface="Inknut Antiqua" panose="00000500000000000000"/>
                <a:ea typeface="Inknut Antiqua" panose="00000500000000000000"/>
                <a:cs typeface="Inknut Antiqua" panose="00000500000000000000"/>
                <a:sym typeface="Inknut Antiqua" panose="0000050000000000000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knut Antiqua" panose="00000500000000000000"/>
              <a:buChar char="●"/>
              <a:defRPr sz="1800">
                <a:solidFill>
                  <a:schemeClr val="dk2"/>
                </a:solidFill>
                <a:latin typeface="Inknut Antiqua" panose="00000500000000000000"/>
                <a:ea typeface="Inknut Antiqua" panose="00000500000000000000"/>
                <a:cs typeface="Inknut Antiqua" panose="00000500000000000000"/>
                <a:sym typeface="Inknut Antiqua" panose="00000500000000000000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ive You Glory" panose="02000000000000000000"/>
              <a:buChar char="○"/>
              <a:defRPr>
                <a:solidFill>
                  <a:schemeClr val="dk2"/>
                </a:solidFill>
                <a:latin typeface="Give You Glory" panose="02000000000000000000"/>
                <a:ea typeface="Give You Glory" panose="02000000000000000000"/>
                <a:cs typeface="Give You Glory" panose="02000000000000000000"/>
                <a:sym typeface="Give You Glory" panose="02000000000000000000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knut Antiqua" panose="00000500000000000000"/>
              <a:buChar char="■"/>
              <a:defRPr>
                <a:solidFill>
                  <a:schemeClr val="dk2"/>
                </a:solidFill>
                <a:latin typeface="Inknut Antiqua" panose="00000500000000000000"/>
                <a:ea typeface="Inknut Antiqua" panose="00000500000000000000"/>
                <a:cs typeface="Inknut Antiqua" panose="00000500000000000000"/>
                <a:sym typeface="Inknut Antiqua" panose="00000500000000000000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knut Antiqua" panose="00000500000000000000"/>
              <a:buChar char="●"/>
              <a:defRPr>
                <a:solidFill>
                  <a:schemeClr val="dk2"/>
                </a:solidFill>
                <a:latin typeface="Inknut Antiqua" panose="00000500000000000000"/>
                <a:ea typeface="Inknut Antiqua" panose="00000500000000000000"/>
                <a:cs typeface="Inknut Antiqua" panose="00000500000000000000"/>
                <a:sym typeface="Inknut Antiqua" panose="00000500000000000000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knut Antiqua" panose="00000500000000000000"/>
              <a:buChar char="○"/>
              <a:defRPr>
                <a:solidFill>
                  <a:schemeClr val="dk2"/>
                </a:solidFill>
                <a:latin typeface="Inknut Antiqua" panose="00000500000000000000"/>
                <a:ea typeface="Inknut Antiqua" panose="00000500000000000000"/>
                <a:cs typeface="Inknut Antiqua" panose="00000500000000000000"/>
                <a:sym typeface="Inknut Antiqua" panose="00000500000000000000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knut Antiqua" panose="00000500000000000000"/>
              <a:buChar char="■"/>
              <a:defRPr>
                <a:solidFill>
                  <a:schemeClr val="dk2"/>
                </a:solidFill>
                <a:latin typeface="Inknut Antiqua" panose="00000500000000000000"/>
                <a:ea typeface="Inknut Antiqua" panose="00000500000000000000"/>
                <a:cs typeface="Inknut Antiqua" panose="00000500000000000000"/>
                <a:sym typeface="Inknut Antiqua" panose="00000500000000000000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knut Antiqua" panose="00000500000000000000"/>
              <a:buChar char="●"/>
              <a:defRPr>
                <a:solidFill>
                  <a:schemeClr val="dk2"/>
                </a:solidFill>
                <a:latin typeface="Inknut Antiqua" panose="00000500000000000000"/>
                <a:ea typeface="Inknut Antiqua" panose="00000500000000000000"/>
                <a:cs typeface="Inknut Antiqua" panose="00000500000000000000"/>
                <a:sym typeface="Inknut Antiqua" panose="00000500000000000000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knut Antiqua" panose="00000500000000000000"/>
              <a:buChar char="○"/>
              <a:defRPr>
                <a:solidFill>
                  <a:schemeClr val="dk2"/>
                </a:solidFill>
                <a:latin typeface="Inknut Antiqua" panose="00000500000000000000"/>
                <a:ea typeface="Inknut Antiqua" panose="00000500000000000000"/>
                <a:cs typeface="Inknut Antiqua" panose="00000500000000000000"/>
                <a:sym typeface="Inknut Antiqua" panose="00000500000000000000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knut Antiqua" panose="00000500000000000000"/>
              <a:buChar char="■"/>
              <a:defRPr>
                <a:solidFill>
                  <a:schemeClr val="dk2"/>
                </a:solidFill>
                <a:latin typeface="Inknut Antiqua" panose="00000500000000000000"/>
                <a:ea typeface="Inknut Antiqua" panose="00000500000000000000"/>
                <a:cs typeface="Inknut Antiqua" panose="00000500000000000000"/>
                <a:sym typeface="Inknut Antiqua" panose="00000500000000000000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5" r:id="rId5"/>
    <p:sldLayoutId id="2147483657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1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 panose="020F0502020204030204"/>
              <a:buNone/>
              <a:defRPr sz="2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>
            <a:endParaRPr/>
          </a:p>
        </p:txBody>
      </p:sp>
      <p:sp>
        <p:nvSpPr>
          <p:cNvPr id="92" name="Google Shape;92;p11"/>
          <p:cNvSpPr txBox="1">
            <a:spLocks noGrp="1"/>
          </p:cNvSpPr>
          <p:nvPr>
            <p:ph type="body" idx="1"/>
          </p:nvPr>
        </p:nvSpPr>
        <p:spPr>
          <a:xfrm>
            <a:off x="228600" y="800100"/>
            <a:ext cx="4114800" cy="2262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marR="0" lvl="0" indent="-3302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/>
              <a:buChar char="•"/>
              <a:defRPr sz="1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914400" marR="0" lvl="1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Char char="–"/>
              <a:defRPr sz="1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371600" marR="0" lvl="2" indent="-3048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 panose="020B0604020202020204"/>
              <a:buChar char="•"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1828800" marR="0" lvl="3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 panose="020B0604020202020204"/>
              <a:buChar char="–"/>
              <a:defRPr sz="1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2286000" marR="0" lvl="4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 panose="020B0604020202020204"/>
              <a:buChar char="»"/>
              <a:defRPr sz="1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2743200" marR="0" lvl="5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 panose="020B0604020202020204"/>
              <a:buChar char="•"/>
              <a:defRPr sz="1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3200400" marR="0" lvl="6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 panose="020B0604020202020204"/>
              <a:buChar char="•"/>
              <a:defRPr sz="1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3657600" marR="0" lvl="7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 panose="020B0604020202020204"/>
              <a:buChar char="•"/>
              <a:defRPr sz="1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4114800" marR="0" lvl="8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 panose="020B0604020202020204"/>
              <a:buChar char="•"/>
              <a:defRPr sz="1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/>
          </a:p>
        </p:txBody>
      </p:sp>
      <p:sp>
        <p:nvSpPr>
          <p:cNvPr id="93" name="Google Shape;93;p11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6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/>
          </a:p>
        </p:txBody>
      </p:sp>
      <p:sp>
        <p:nvSpPr>
          <p:cNvPr id="94" name="Google Shape;94;p11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700"/>
              <a:buNone/>
              <a:defRPr sz="6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/>
          </a:p>
        </p:txBody>
      </p:sp>
      <p:sp>
        <p:nvSpPr>
          <p:cNvPr id="95" name="Google Shape;95;p11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marR="0" lvl="1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marR="0" lvl="2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marR="0" lvl="3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marR="0" lvl="4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marR="0" lvl="5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marR="0" lvl="6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marR="0" lvl="7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marR="0" lvl="8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7.png"/><Relationship Id="rId4" Type="http://schemas.openxmlformats.org/officeDocument/2006/relationships/image" Target="../media/image2.png"/><Relationship Id="rId9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jpg"/><Relationship Id="rId5" Type="http://schemas.openxmlformats.org/officeDocument/2006/relationships/image" Target="../media/image20.jpg"/><Relationship Id="rId4" Type="http://schemas.openxmlformats.org/officeDocument/2006/relationships/image" Target="../media/image19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9" name="Google Shape;169;p23"/>
          <p:cNvGrpSpPr/>
          <p:nvPr/>
        </p:nvGrpSpPr>
        <p:grpSpPr>
          <a:xfrm>
            <a:off x="-645649" y="-89753"/>
            <a:ext cx="10611510" cy="5323006"/>
            <a:chOff x="0" y="0"/>
            <a:chExt cx="28297359" cy="14194681"/>
          </a:xfrm>
        </p:grpSpPr>
        <p:sp>
          <p:nvSpPr>
            <p:cNvPr id="170" name="Google Shape;170;p23"/>
            <p:cNvSpPr/>
            <p:nvPr/>
          </p:nvSpPr>
          <p:spPr>
            <a:xfrm>
              <a:off x="0" y="0"/>
              <a:ext cx="14194681" cy="14194681"/>
            </a:xfrm>
            <a:custGeom>
              <a:avLst/>
              <a:gdLst/>
              <a:ahLst/>
              <a:cxnLst/>
              <a:rect l="l" t="t" r="r" b="b"/>
              <a:pathLst>
                <a:path w="14194681" h="14194681" extrusionOk="0">
                  <a:moveTo>
                    <a:pt x="0" y="0"/>
                  </a:moveTo>
                  <a:lnTo>
                    <a:pt x="14194681" y="0"/>
                  </a:lnTo>
                  <a:lnTo>
                    <a:pt x="14194681" y="14194681"/>
                  </a:lnTo>
                  <a:lnTo>
                    <a:pt x="0" y="1419468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/>
              <a:stretch>
                <a:fillRect/>
              </a:stretch>
            </a:blipFill>
            <a:ln>
              <a:noFill/>
            </a:ln>
          </p:spPr>
        </p:sp>
        <p:sp>
          <p:nvSpPr>
            <p:cNvPr id="171" name="Google Shape;171;p23"/>
            <p:cNvSpPr/>
            <p:nvPr/>
          </p:nvSpPr>
          <p:spPr>
            <a:xfrm>
              <a:off x="14102678" y="0"/>
              <a:ext cx="14194681" cy="14194681"/>
            </a:xfrm>
            <a:custGeom>
              <a:avLst/>
              <a:gdLst/>
              <a:ahLst/>
              <a:cxnLst/>
              <a:rect l="l" t="t" r="r" b="b"/>
              <a:pathLst>
                <a:path w="14194681" h="14194681" extrusionOk="0">
                  <a:moveTo>
                    <a:pt x="0" y="0"/>
                  </a:moveTo>
                  <a:lnTo>
                    <a:pt x="14194681" y="0"/>
                  </a:lnTo>
                  <a:lnTo>
                    <a:pt x="14194681" y="14194681"/>
                  </a:lnTo>
                  <a:lnTo>
                    <a:pt x="0" y="1419468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/>
              <a:stretch>
                <a:fillRect/>
              </a:stretch>
            </a:blipFill>
            <a:ln>
              <a:noFill/>
            </a:ln>
          </p:spPr>
        </p:sp>
      </p:grpSp>
      <p:sp>
        <p:nvSpPr>
          <p:cNvPr id="172" name="Google Shape;172;p23"/>
          <p:cNvSpPr/>
          <p:nvPr/>
        </p:nvSpPr>
        <p:spPr>
          <a:xfrm rot="5261866">
            <a:off x="2236141" y="-730877"/>
            <a:ext cx="4671717" cy="6605255"/>
          </a:xfrm>
          <a:custGeom>
            <a:avLst/>
            <a:gdLst/>
            <a:ahLst/>
            <a:cxnLst/>
            <a:rect l="l" t="t" r="r" b="b"/>
            <a:pathLst>
              <a:path w="9343434" h="13210511" extrusionOk="0">
                <a:moveTo>
                  <a:pt x="0" y="0"/>
                </a:moveTo>
                <a:lnTo>
                  <a:pt x="9343434" y="0"/>
                </a:lnTo>
                <a:lnTo>
                  <a:pt x="9343434" y="13210510"/>
                </a:lnTo>
                <a:lnTo>
                  <a:pt x="0" y="1321051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/>
            <a:stretch>
              <a:fillRect/>
            </a:stretch>
          </a:blipFill>
          <a:ln>
            <a:noFill/>
          </a:ln>
        </p:spPr>
      </p:sp>
      <p:sp>
        <p:nvSpPr>
          <p:cNvPr id="173" name="Google Shape;173;p23"/>
          <p:cNvSpPr/>
          <p:nvPr/>
        </p:nvSpPr>
        <p:spPr>
          <a:xfrm rot="-1455864">
            <a:off x="329774" y="341596"/>
            <a:ext cx="2104757" cy="2057400"/>
          </a:xfrm>
          <a:custGeom>
            <a:avLst/>
            <a:gdLst/>
            <a:ahLst/>
            <a:cxnLst/>
            <a:rect l="l" t="t" r="r" b="b"/>
            <a:pathLst>
              <a:path w="4209514" h="4114800" extrusionOk="0">
                <a:moveTo>
                  <a:pt x="0" y="0"/>
                </a:moveTo>
                <a:lnTo>
                  <a:pt x="4209514" y="0"/>
                </a:lnTo>
                <a:lnTo>
                  <a:pt x="420951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/>
            <a:stretch>
              <a:fillRect/>
            </a:stretch>
          </a:blipFill>
          <a:ln>
            <a:noFill/>
          </a:ln>
        </p:spPr>
      </p:sp>
      <p:sp>
        <p:nvSpPr>
          <p:cNvPr id="174" name="Google Shape;174;p23"/>
          <p:cNvSpPr/>
          <p:nvPr/>
        </p:nvSpPr>
        <p:spPr>
          <a:xfrm rot="2067060">
            <a:off x="6850410" y="-17553"/>
            <a:ext cx="1921749" cy="2532783"/>
          </a:xfrm>
          <a:custGeom>
            <a:avLst/>
            <a:gdLst/>
            <a:ahLst/>
            <a:cxnLst/>
            <a:rect l="l" t="t" r="r" b="b"/>
            <a:pathLst>
              <a:path w="3843498" h="5065566" extrusionOk="0">
                <a:moveTo>
                  <a:pt x="0" y="0"/>
                </a:moveTo>
                <a:lnTo>
                  <a:pt x="3843498" y="0"/>
                </a:lnTo>
                <a:lnTo>
                  <a:pt x="3843498" y="5065567"/>
                </a:lnTo>
                <a:lnTo>
                  <a:pt x="0" y="506556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/>
            <a:stretch>
              <a:fillRect/>
            </a:stretch>
          </a:blipFill>
          <a:ln>
            <a:noFill/>
          </a:ln>
        </p:spPr>
      </p:sp>
      <p:sp>
        <p:nvSpPr>
          <p:cNvPr id="175" name="Google Shape;175;p23"/>
          <p:cNvSpPr/>
          <p:nvPr/>
        </p:nvSpPr>
        <p:spPr>
          <a:xfrm>
            <a:off x="7595514" y="2836687"/>
            <a:ext cx="2451296" cy="2924341"/>
          </a:xfrm>
          <a:custGeom>
            <a:avLst/>
            <a:gdLst/>
            <a:ahLst/>
            <a:cxnLst/>
            <a:rect l="l" t="t" r="r" b="b"/>
            <a:pathLst>
              <a:path w="4902592" h="5848682" extrusionOk="0">
                <a:moveTo>
                  <a:pt x="0" y="0"/>
                </a:moveTo>
                <a:lnTo>
                  <a:pt x="4902591" y="0"/>
                </a:lnTo>
                <a:lnTo>
                  <a:pt x="4902591" y="5848682"/>
                </a:lnTo>
                <a:lnTo>
                  <a:pt x="0" y="584868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/>
            <a:stretch>
              <a:fillRect l="-14221" r="-14222"/>
            </a:stretch>
          </a:blipFill>
          <a:ln>
            <a:noFill/>
          </a:ln>
        </p:spPr>
      </p:sp>
      <p:sp>
        <p:nvSpPr>
          <p:cNvPr id="176" name="Google Shape;176;p23"/>
          <p:cNvSpPr/>
          <p:nvPr/>
        </p:nvSpPr>
        <p:spPr>
          <a:xfrm>
            <a:off x="160782" y="3399093"/>
            <a:ext cx="1904984" cy="2015856"/>
          </a:xfrm>
          <a:custGeom>
            <a:avLst/>
            <a:gdLst/>
            <a:ahLst/>
            <a:cxnLst/>
            <a:rect l="l" t="t" r="r" b="b"/>
            <a:pathLst>
              <a:path w="3809968" h="4031712" extrusionOk="0">
                <a:moveTo>
                  <a:pt x="0" y="0"/>
                </a:moveTo>
                <a:lnTo>
                  <a:pt x="3809968" y="0"/>
                </a:lnTo>
                <a:lnTo>
                  <a:pt x="3809968" y="4031711"/>
                </a:lnTo>
                <a:lnTo>
                  <a:pt x="0" y="403171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/>
            <a:stretch>
              <a:fillRect/>
            </a:stretch>
          </a:blipFill>
          <a:ln>
            <a:noFill/>
          </a:ln>
        </p:spPr>
      </p:sp>
      <p:sp>
        <p:nvSpPr>
          <p:cNvPr id="177" name="Google Shape;177;p23"/>
          <p:cNvSpPr/>
          <p:nvPr/>
        </p:nvSpPr>
        <p:spPr>
          <a:xfrm rot="10497382">
            <a:off x="3408444" y="97671"/>
            <a:ext cx="2249955" cy="635612"/>
          </a:xfrm>
          <a:custGeom>
            <a:avLst/>
            <a:gdLst/>
            <a:ahLst/>
            <a:cxnLst/>
            <a:rect l="l" t="t" r="r" b="b"/>
            <a:pathLst>
              <a:path w="4499909" h="1271224" extrusionOk="0">
                <a:moveTo>
                  <a:pt x="0" y="0"/>
                </a:moveTo>
                <a:lnTo>
                  <a:pt x="4499909" y="0"/>
                </a:lnTo>
                <a:lnTo>
                  <a:pt x="4499909" y="1271224"/>
                </a:lnTo>
                <a:lnTo>
                  <a:pt x="0" y="127122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/>
            <a:stretch>
              <a:fillRect/>
            </a:stretch>
          </a:blipFill>
          <a:ln>
            <a:noFill/>
          </a:ln>
        </p:spPr>
      </p:sp>
      <p:sp>
        <p:nvSpPr>
          <p:cNvPr id="178" name="Google Shape;178;p23"/>
          <p:cNvSpPr txBox="1"/>
          <p:nvPr/>
        </p:nvSpPr>
        <p:spPr>
          <a:xfrm>
            <a:off x="1894205" y="2291080"/>
            <a:ext cx="5046980" cy="8782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Climate changes and </a:t>
            </a:r>
            <a:r>
              <a:rPr lang="en-US" sz="4000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sustainability</a:t>
            </a:r>
            <a:endParaRPr lang="en-US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434" y="1581291"/>
            <a:ext cx="3944196" cy="2578198"/>
          </a:xfrm>
          <a:prstGeom prst="rect">
            <a:avLst/>
          </a:prstGeom>
        </p:spPr>
      </p:pic>
      <p:sp>
        <p:nvSpPr>
          <p:cNvPr id="13" name="Title 3"/>
          <p:cNvSpPr>
            <a:spLocks noGrp="1"/>
          </p:cNvSpPr>
          <p:nvPr>
            <p:ph type="ctrTitle"/>
          </p:nvPr>
        </p:nvSpPr>
        <p:spPr>
          <a:xfrm>
            <a:off x="813435" y="257233"/>
            <a:ext cx="6301740" cy="1316990"/>
          </a:xfrm>
        </p:spPr>
        <p:txBody>
          <a:bodyPr>
            <a:normAutofit/>
          </a:bodyPr>
          <a:lstStyle/>
          <a:p>
            <a:r>
              <a:rPr lang="en-US" sz="2000" dirty="0"/>
              <a:t>Relationship Between Climate Change and Sustainable Development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13435" y="4214682"/>
            <a:ext cx="38754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Climate change is presently a global issue that impacts the environment and society 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5134" y="1581291"/>
            <a:ext cx="3801979" cy="2584104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4850316" y="4208956"/>
            <a:ext cx="38754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Sustainable development aims to reduce the impacts of climate change that affect the environment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  <p:bldP spid="15" grpId="0"/>
      <p:bldP spid="1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45806" y="312520"/>
            <a:ext cx="9166860" cy="6717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150000"/>
              </a:lnSpc>
              <a:defRPr/>
            </a:pPr>
            <a:r>
              <a:rPr lang="en-GB" sz="2800" b="1" dirty="0" smtClean="0">
                <a:solidFill>
                  <a:srgbClr val="157E28"/>
                </a:solidFill>
                <a:latin typeface="Arial Black" panose="020B0A04020102020204" pitchFamily="34" charset="0"/>
                <a:ea typeface="Batang"/>
                <a:cs typeface="Futura Medium" panose="020B0602020204020303" pitchFamily="34" charset="-79"/>
              </a:rPr>
              <a:t>Major Cause of </a:t>
            </a:r>
            <a:r>
              <a:rPr lang="en-GB" sz="2800" b="1" dirty="0">
                <a:solidFill>
                  <a:srgbClr val="157E28"/>
                </a:solidFill>
                <a:latin typeface="Arial Black" panose="020B0A04020102020204" pitchFamily="34" charset="0"/>
                <a:ea typeface="Batang"/>
                <a:cs typeface="Futura Medium" panose="020B0602020204020303" pitchFamily="34" charset="-79"/>
              </a:rPr>
              <a:t>C</a:t>
            </a:r>
            <a:r>
              <a:rPr lang="en-GB" sz="2800" b="1" dirty="0" smtClean="0">
                <a:solidFill>
                  <a:srgbClr val="157E28"/>
                </a:solidFill>
                <a:latin typeface="Arial Black" panose="020B0A04020102020204" pitchFamily="34" charset="0"/>
                <a:ea typeface="Batang"/>
                <a:cs typeface="Futura Medium" panose="020B0602020204020303" pitchFamily="34" charset="-79"/>
              </a:rPr>
              <a:t>limate </a:t>
            </a:r>
            <a:r>
              <a:rPr lang="en-GB" sz="2800" b="1" dirty="0">
                <a:solidFill>
                  <a:srgbClr val="157E28"/>
                </a:solidFill>
                <a:latin typeface="Arial Black" panose="020B0A04020102020204" pitchFamily="34" charset="0"/>
                <a:ea typeface="Batang"/>
                <a:cs typeface="Futura Medium" panose="020B0602020204020303" pitchFamily="34" charset="-79"/>
              </a:rPr>
              <a:t>C</a:t>
            </a:r>
            <a:r>
              <a:rPr lang="en-GB" sz="2800" b="1" dirty="0" smtClean="0">
                <a:solidFill>
                  <a:srgbClr val="157E28"/>
                </a:solidFill>
                <a:latin typeface="Arial Black" panose="020B0A04020102020204" pitchFamily="34" charset="0"/>
                <a:ea typeface="Batang"/>
                <a:cs typeface="Futura Medium" panose="020B0602020204020303" pitchFamily="34" charset="-79"/>
              </a:rPr>
              <a:t>hange</a:t>
            </a:r>
            <a:endParaRPr lang="en-GB" sz="2800" b="1" dirty="0">
              <a:solidFill>
                <a:srgbClr val="157E28"/>
              </a:solidFill>
              <a:latin typeface="Arial Black" panose="020B0A04020102020204" pitchFamily="34" charset="0"/>
              <a:ea typeface="Batang"/>
              <a:cs typeface="Futura Medium" panose="020B0602020204020303" pitchFamily="34" charset="-79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52647" y="896608"/>
            <a:ext cx="71261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150000"/>
              </a:lnSpc>
              <a:defRPr/>
            </a:pPr>
            <a:r>
              <a:rPr lang="en-GB" sz="2400" dirty="0">
                <a:latin typeface="Bahnschrift Light SemiCondensed" panose="020B0502040204020203" pitchFamily="34" charset="0"/>
                <a:ea typeface="Batang"/>
                <a:cs typeface="Futura Medium" panose="020B0602020204020303" pitchFamily="34" charset="-79"/>
              </a:rPr>
              <a:t>It is caused by the ‘greenhouse effect’. 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332185" y="1493295"/>
            <a:ext cx="5056605" cy="2585765"/>
            <a:chOff x="4369642" y="243335"/>
            <a:chExt cx="7315200" cy="4114800"/>
          </a:xfrm>
        </p:grpSpPr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69642" y="243335"/>
              <a:ext cx="7315200" cy="4114800"/>
            </a:xfrm>
            <a:prstGeom prst="rect">
              <a:avLst/>
            </a:prstGeom>
            <a:effectLst>
              <a:softEdge rad="76200"/>
            </a:effectLst>
          </p:spPr>
        </p:pic>
        <p:sp>
          <p:nvSpPr>
            <p:cNvPr id="49" name="TextBox 48"/>
            <p:cNvSpPr txBox="1"/>
            <p:nvPr/>
          </p:nvSpPr>
          <p:spPr>
            <a:xfrm>
              <a:off x="6316337" y="1503122"/>
              <a:ext cx="3421811" cy="367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en-GB" sz="1050" i="1" dirty="0">
                  <a:solidFill>
                    <a:schemeClr val="bg1">
                      <a:lumMod val="95000"/>
                    </a:schemeClr>
                  </a:solidFill>
                  <a:ea typeface="Batang"/>
                </a:rPr>
                <a:t>Sunlight reaches the Earth</a:t>
              </a:r>
            </a:p>
          </p:txBody>
        </p:sp>
        <p:grpSp>
          <p:nvGrpSpPr>
            <p:cNvPr id="50" name="Group 49"/>
            <p:cNvGrpSpPr/>
            <p:nvPr/>
          </p:nvGrpSpPr>
          <p:grpSpPr>
            <a:xfrm rot="233692">
              <a:off x="5085982" y="1145752"/>
              <a:ext cx="1724891" cy="2061453"/>
              <a:chOff x="3290454" y="3352210"/>
              <a:chExt cx="1444337" cy="1616671"/>
            </a:xfrm>
          </p:grpSpPr>
          <p:cxnSp>
            <p:nvCxnSpPr>
              <p:cNvPr id="51" name="Straight Arrow Connector 50"/>
              <p:cNvCxnSpPr/>
              <p:nvPr/>
            </p:nvCxnSpPr>
            <p:spPr>
              <a:xfrm>
                <a:off x="3387436" y="3491345"/>
                <a:ext cx="1153391" cy="1402773"/>
              </a:xfrm>
              <a:prstGeom prst="straightConnector1">
                <a:avLst/>
              </a:prstGeom>
              <a:ln w="1270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69000">
                      <a:schemeClr val="accent4">
                        <a:lumMod val="40000"/>
                        <a:lumOff val="60000"/>
                      </a:schemeClr>
                    </a:gs>
                  </a:gsLst>
                  <a:lin ang="5400000" scaled="1"/>
                </a:gradFill>
                <a:tailEnd type="triangle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52" name="Straight Arrow Connector 51"/>
              <p:cNvCxnSpPr/>
              <p:nvPr/>
            </p:nvCxnSpPr>
            <p:spPr>
              <a:xfrm>
                <a:off x="3290454" y="3566108"/>
                <a:ext cx="1153391" cy="1402773"/>
              </a:xfrm>
              <a:prstGeom prst="straightConnector1">
                <a:avLst/>
              </a:prstGeom>
              <a:ln w="1270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69000">
                      <a:schemeClr val="accent4">
                        <a:lumMod val="40000"/>
                        <a:lumOff val="60000"/>
                      </a:schemeClr>
                    </a:gs>
                  </a:gsLst>
                  <a:lin ang="5400000" scaled="1"/>
                </a:gradFill>
                <a:tailEnd type="triangle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53" name="Straight Arrow Connector 52"/>
              <p:cNvCxnSpPr/>
              <p:nvPr/>
            </p:nvCxnSpPr>
            <p:spPr>
              <a:xfrm>
                <a:off x="3484418" y="3416582"/>
                <a:ext cx="1153391" cy="1402773"/>
              </a:xfrm>
              <a:prstGeom prst="straightConnector1">
                <a:avLst/>
              </a:prstGeom>
              <a:ln w="1270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69000">
                      <a:schemeClr val="accent4">
                        <a:lumMod val="40000"/>
                        <a:lumOff val="60000"/>
                      </a:schemeClr>
                    </a:gs>
                  </a:gsLst>
                  <a:lin ang="5400000" scaled="1"/>
                </a:gradFill>
                <a:tailEnd type="triangle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54" name="Straight Arrow Connector 53"/>
              <p:cNvCxnSpPr/>
              <p:nvPr/>
            </p:nvCxnSpPr>
            <p:spPr>
              <a:xfrm>
                <a:off x="3581400" y="3352210"/>
                <a:ext cx="1153391" cy="1402773"/>
              </a:xfrm>
              <a:prstGeom prst="straightConnector1">
                <a:avLst/>
              </a:prstGeom>
              <a:ln w="1270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69000">
                      <a:schemeClr val="accent4">
                        <a:lumMod val="40000"/>
                        <a:lumOff val="60000"/>
                      </a:schemeClr>
                    </a:gs>
                  </a:gsLst>
                  <a:lin ang="5400000" scaled="1"/>
                </a:gradFill>
                <a:tailEnd type="triangle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" name="Group 2"/>
          <p:cNvGrpSpPr/>
          <p:nvPr/>
        </p:nvGrpSpPr>
        <p:grpSpPr>
          <a:xfrm>
            <a:off x="1483372" y="1495887"/>
            <a:ext cx="5053816" cy="2589875"/>
            <a:chOff x="2168114" y="1803423"/>
            <a:chExt cx="7311165" cy="4121342"/>
          </a:xfrm>
        </p:grpSpPr>
        <p:pic>
          <p:nvPicPr>
            <p:cNvPr id="55" name="Picture 5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68114" y="1803423"/>
              <a:ext cx="7311165" cy="4121342"/>
            </a:xfrm>
            <a:prstGeom prst="rect">
              <a:avLst/>
            </a:prstGeom>
            <a:effectLst>
              <a:softEdge rad="76200"/>
            </a:effectLst>
          </p:spPr>
        </p:pic>
        <p:cxnSp>
          <p:nvCxnSpPr>
            <p:cNvPr id="56" name="Straight Arrow Connector 55"/>
            <p:cNvCxnSpPr/>
            <p:nvPr/>
          </p:nvCxnSpPr>
          <p:spPr>
            <a:xfrm rot="233692">
              <a:off x="3086781" y="2882497"/>
              <a:ext cx="1377430" cy="1788707"/>
            </a:xfrm>
            <a:prstGeom prst="straightConnector1">
              <a:avLst/>
            </a:prstGeom>
            <a:ln w="127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69000">
                    <a:schemeClr val="accent4">
                      <a:lumMod val="40000"/>
                      <a:lumOff val="60000"/>
                    </a:schemeClr>
                  </a:gs>
                </a:gsLst>
                <a:lin ang="5400000" scaled="1"/>
              </a:gradFill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7" name="Straight Arrow Connector 56"/>
            <p:cNvCxnSpPr/>
            <p:nvPr/>
          </p:nvCxnSpPr>
          <p:spPr>
            <a:xfrm rot="233692">
              <a:off x="2964752" y="2969741"/>
              <a:ext cx="1377430" cy="1788707"/>
            </a:xfrm>
            <a:prstGeom prst="straightConnector1">
              <a:avLst/>
            </a:prstGeom>
            <a:ln w="127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69000">
                    <a:schemeClr val="accent4">
                      <a:lumMod val="40000"/>
                      <a:lumOff val="60000"/>
                    </a:schemeClr>
                  </a:gs>
                </a:gsLst>
                <a:lin ang="5400000" scaled="1"/>
              </a:gradFill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8" name="Straight Arrow Connector 57"/>
            <p:cNvCxnSpPr/>
            <p:nvPr/>
          </p:nvCxnSpPr>
          <p:spPr>
            <a:xfrm rot="233692">
              <a:off x="3208808" y="2795252"/>
              <a:ext cx="1377430" cy="1788707"/>
            </a:xfrm>
            <a:prstGeom prst="straightConnector1">
              <a:avLst/>
            </a:prstGeom>
            <a:ln w="127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69000">
                    <a:schemeClr val="accent4">
                      <a:lumMod val="40000"/>
                      <a:lumOff val="60000"/>
                    </a:schemeClr>
                  </a:gs>
                </a:gsLst>
                <a:lin ang="5400000" scaled="1"/>
              </a:gradFill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9" name="Straight Arrow Connector 58"/>
            <p:cNvCxnSpPr/>
            <p:nvPr/>
          </p:nvCxnSpPr>
          <p:spPr>
            <a:xfrm rot="233692">
              <a:off x="3329935" y="2721227"/>
              <a:ext cx="1377430" cy="1788707"/>
            </a:xfrm>
            <a:prstGeom prst="straightConnector1">
              <a:avLst/>
            </a:prstGeom>
            <a:ln w="127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69000">
                    <a:schemeClr val="accent4">
                      <a:lumMod val="40000"/>
                      <a:lumOff val="60000"/>
                    </a:schemeClr>
                  </a:gs>
                </a:gsLst>
                <a:lin ang="5400000" scaled="1"/>
              </a:gradFill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60" name="Straight Arrow Connector 59"/>
            <p:cNvCxnSpPr/>
            <p:nvPr/>
          </p:nvCxnSpPr>
          <p:spPr>
            <a:xfrm flipV="1">
              <a:off x="4254764" y="3228432"/>
              <a:ext cx="324349" cy="1523395"/>
            </a:xfrm>
            <a:prstGeom prst="straightConnector1">
              <a:avLst/>
            </a:prstGeom>
            <a:ln w="127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69000">
                    <a:schemeClr val="accent4">
                      <a:lumMod val="40000"/>
                      <a:lumOff val="60000"/>
                    </a:schemeClr>
                  </a:gs>
                </a:gsLst>
                <a:lin ang="5400000" scaled="1"/>
              </a:gradFill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/>
            <p:nvPr/>
          </p:nvCxnSpPr>
          <p:spPr>
            <a:xfrm flipV="1">
              <a:off x="4388910" y="3209684"/>
              <a:ext cx="299484" cy="1493017"/>
            </a:xfrm>
            <a:prstGeom prst="straightConnector1">
              <a:avLst/>
            </a:prstGeom>
            <a:ln w="127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69000">
                    <a:schemeClr val="accent4">
                      <a:lumMod val="40000"/>
                      <a:lumOff val="60000"/>
                    </a:schemeClr>
                  </a:gs>
                </a:gsLst>
                <a:lin ang="5400000" scaled="1"/>
              </a:gradFill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62" name="Straight Arrow Connector 61"/>
            <p:cNvCxnSpPr/>
            <p:nvPr/>
          </p:nvCxnSpPr>
          <p:spPr>
            <a:xfrm flipV="1">
              <a:off x="4498528" y="3222902"/>
              <a:ext cx="301926" cy="1392555"/>
            </a:xfrm>
            <a:prstGeom prst="straightConnector1">
              <a:avLst/>
            </a:prstGeom>
            <a:ln w="127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69000">
                    <a:schemeClr val="accent4">
                      <a:lumMod val="40000"/>
                      <a:lumOff val="60000"/>
                    </a:schemeClr>
                  </a:gs>
                </a:gsLst>
                <a:lin ang="5400000" scaled="1"/>
              </a:gradFill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63" name="Straight Arrow Connector 62"/>
            <p:cNvCxnSpPr/>
            <p:nvPr/>
          </p:nvCxnSpPr>
          <p:spPr>
            <a:xfrm flipV="1">
              <a:off x="4641377" y="3224753"/>
              <a:ext cx="256950" cy="1283744"/>
            </a:xfrm>
            <a:prstGeom prst="straightConnector1">
              <a:avLst/>
            </a:prstGeom>
            <a:ln w="127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69000">
                    <a:schemeClr val="accent4">
                      <a:lumMod val="40000"/>
                      <a:lumOff val="60000"/>
                    </a:schemeClr>
                  </a:gs>
                </a:gsLst>
                <a:lin ang="5400000" scaled="1"/>
              </a:gradFill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64" name="TextBox 63"/>
            <p:cNvSpPr txBox="1"/>
            <p:nvPr/>
          </p:nvSpPr>
          <p:spPr>
            <a:xfrm>
              <a:off x="5486271" y="2931379"/>
              <a:ext cx="3421811" cy="367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en-GB" sz="1050" i="1" dirty="0">
                  <a:solidFill>
                    <a:schemeClr val="bg1">
                      <a:lumMod val="95000"/>
                    </a:schemeClr>
                  </a:solidFill>
                  <a:ea typeface="Batang"/>
                </a:rPr>
                <a:t>Some is reflected back into space</a:t>
              </a:r>
            </a:p>
          </p:txBody>
        </p:sp>
      </p:grpSp>
      <p:grpSp>
        <p:nvGrpSpPr>
          <p:cNvPr id="78" name="Group 77"/>
          <p:cNvGrpSpPr/>
          <p:nvPr/>
        </p:nvGrpSpPr>
        <p:grpSpPr>
          <a:xfrm>
            <a:off x="2640335" y="1493948"/>
            <a:ext cx="5056605" cy="2593421"/>
            <a:chOff x="235445" y="191445"/>
            <a:chExt cx="7315200" cy="4126981"/>
          </a:xfrm>
        </p:grpSpPr>
        <p:pic>
          <p:nvPicPr>
            <p:cNvPr id="79" name="Picture 7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5445" y="191445"/>
              <a:ext cx="7315200" cy="4126981"/>
            </a:xfrm>
            <a:prstGeom prst="rect">
              <a:avLst/>
            </a:prstGeom>
            <a:effectLst>
              <a:softEdge rad="76200"/>
            </a:effectLst>
          </p:spPr>
        </p:pic>
        <p:cxnSp>
          <p:nvCxnSpPr>
            <p:cNvPr id="80" name="Straight Arrow Connector 79"/>
            <p:cNvCxnSpPr/>
            <p:nvPr/>
          </p:nvCxnSpPr>
          <p:spPr>
            <a:xfrm rot="233692">
              <a:off x="1145838" y="1273339"/>
              <a:ext cx="1377430" cy="1788707"/>
            </a:xfrm>
            <a:prstGeom prst="straightConnector1">
              <a:avLst/>
            </a:prstGeom>
            <a:ln w="127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69000">
                    <a:schemeClr val="accent4">
                      <a:lumMod val="40000"/>
                      <a:lumOff val="60000"/>
                    </a:schemeClr>
                  </a:gs>
                </a:gsLst>
                <a:lin ang="5400000" scaled="1"/>
              </a:gradFill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81" name="Straight Arrow Connector 80"/>
            <p:cNvCxnSpPr/>
            <p:nvPr/>
          </p:nvCxnSpPr>
          <p:spPr>
            <a:xfrm rot="233692">
              <a:off x="1023809" y="1360583"/>
              <a:ext cx="1377430" cy="1788707"/>
            </a:xfrm>
            <a:prstGeom prst="straightConnector1">
              <a:avLst/>
            </a:prstGeom>
            <a:ln w="127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69000">
                    <a:schemeClr val="accent4">
                      <a:lumMod val="40000"/>
                      <a:lumOff val="60000"/>
                    </a:schemeClr>
                  </a:gs>
                </a:gsLst>
                <a:lin ang="5400000" scaled="1"/>
              </a:gradFill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82" name="Straight Arrow Connector 81"/>
            <p:cNvCxnSpPr/>
            <p:nvPr/>
          </p:nvCxnSpPr>
          <p:spPr>
            <a:xfrm rot="233692">
              <a:off x="1267864" y="1186093"/>
              <a:ext cx="1377430" cy="1788707"/>
            </a:xfrm>
            <a:prstGeom prst="straightConnector1">
              <a:avLst/>
            </a:prstGeom>
            <a:ln w="127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69000">
                    <a:schemeClr val="accent4">
                      <a:lumMod val="40000"/>
                      <a:lumOff val="60000"/>
                    </a:schemeClr>
                  </a:gs>
                </a:gsLst>
                <a:lin ang="5400000" scaled="1"/>
              </a:gradFill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83" name="Straight Arrow Connector 82"/>
            <p:cNvCxnSpPr/>
            <p:nvPr/>
          </p:nvCxnSpPr>
          <p:spPr>
            <a:xfrm rot="233692">
              <a:off x="1388991" y="1112069"/>
              <a:ext cx="1377430" cy="1788707"/>
            </a:xfrm>
            <a:prstGeom prst="straightConnector1">
              <a:avLst/>
            </a:prstGeom>
            <a:ln w="127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69000">
                    <a:schemeClr val="accent4">
                      <a:lumMod val="40000"/>
                      <a:lumOff val="60000"/>
                    </a:schemeClr>
                  </a:gs>
                </a:gsLst>
                <a:lin ang="5400000" scaled="1"/>
              </a:gradFill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84" name="Straight Arrow Connector 83"/>
            <p:cNvCxnSpPr/>
            <p:nvPr/>
          </p:nvCxnSpPr>
          <p:spPr>
            <a:xfrm flipV="1">
              <a:off x="2313819" y="2527055"/>
              <a:ext cx="146578" cy="615616"/>
            </a:xfrm>
            <a:prstGeom prst="straightConnector1">
              <a:avLst/>
            </a:prstGeom>
            <a:ln w="127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69000">
                    <a:schemeClr val="accent4">
                      <a:lumMod val="40000"/>
                      <a:lumOff val="60000"/>
                    </a:schemeClr>
                  </a:gs>
                </a:gsLst>
                <a:lin ang="5400000" scaled="1"/>
              </a:gradFill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85" name="TextBox 84"/>
            <p:cNvSpPr txBox="1"/>
            <p:nvPr/>
          </p:nvSpPr>
          <p:spPr>
            <a:xfrm>
              <a:off x="2451128" y="1244249"/>
              <a:ext cx="4222896" cy="6010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en-GB" sz="1050" i="1" dirty="0">
                  <a:solidFill>
                    <a:schemeClr val="bg1">
                      <a:lumMod val="95000"/>
                    </a:schemeClr>
                  </a:solidFill>
                  <a:ea typeface="Batang"/>
                </a:rPr>
                <a:t>But </a:t>
              </a:r>
              <a:r>
                <a:rPr lang="en-GB" sz="1050" i="1" dirty="0">
                  <a:solidFill>
                    <a:srgbClr val="FF5D5D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Batang"/>
                </a:rPr>
                <a:t>greenhouse gases</a:t>
              </a:r>
              <a:r>
                <a:rPr lang="en-GB" sz="1050" i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Batang"/>
                </a:rPr>
                <a:t> </a:t>
              </a:r>
              <a:r>
                <a:rPr lang="en-GB" sz="1050" i="1" dirty="0">
                  <a:solidFill>
                    <a:schemeClr val="bg1">
                      <a:lumMod val="95000"/>
                    </a:schemeClr>
                  </a:solidFill>
                  <a:ea typeface="Batang"/>
                </a:rPr>
                <a:t>in the atmosphere stop this reflection back into space</a:t>
              </a:r>
            </a:p>
          </p:txBody>
        </p:sp>
        <p:cxnSp>
          <p:nvCxnSpPr>
            <p:cNvPr id="86" name="Straight Arrow Connector 85"/>
            <p:cNvCxnSpPr/>
            <p:nvPr/>
          </p:nvCxnSpPr>
          <p:spPr>
            <a:xfrm flipV="1">
              <a:off x="2451129" y="2474845"/>
              <a:ext cx="146578" cy="615616"/>
            </a:xfrm>
            <a:prstGeom prst="straightConnector1">
              <a:avLst/>
            </a:prstGeom>
            <a:ln w="127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69000">
                    <a:schemeClr val="accent4">
                      <a:lumMod val="40000"/>
                      <a:lumOff val="60000"/>
                    </a:schemeClr>
                  </a:gs>
                </a:gsLst>
                <a:lin ang="5400000" scaled="1"/>
              </a:gradFill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87" name="Straight Arrow Connector 86"/>
            <p:cNvCxnSpPr/>
            <p:nvPr/>
          </p:nvCxnSpPr>
          <p:spPr>
            <a:xfrm flipV="1">
              <a:off x="2585864" y="2400820"/>
              <a:ext cx="146578" cy="615616"/>
            </a:xfrm>
            <a:prstGeom prst="straightConnector1">
              <a:avLst/>
            </a:prstGeom>
            <a:ln w="127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69000">
                    <a:schemeClr val="accent4">
                      <a:lumMod val="40000"/>
                      <a:lumOff val="60000"/>
                    </a:schemeClr>
                  </a:gs>
                </a:gsLst>
                <a:lin ang="5400000" scaled="1"/>
              </a:gradFill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88" name="Straight Arrow Connector 87"/>
            <p:cNvCxnSpPr/>
            <p:nvPr/>
          </p:nvCxnSpPr>
          <p:spPr>
            <a:xfrm flipV="1">
              <a:off x="2718933" y="2314829"/>
              <a:ext cx="146578" cy="615616"/>
            </a:xfrm>
            <a:prstGeom prst="straightConnector1">
              <a:avLst/>
            </a:prstGeom>
            <a:ln w="127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69000">
                    <a:schemeClr val="accent4">
                      <a:lumMod val="40000"/>
                      <a:lumOff val="60000"/>
                    </a:schemeClr>
                  </a:gs>
                </a:gsLst>
                <a:lin ang="5400000" scaled="1"/>
              </a:gradFill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pic>
        <p:nvPicPr>
          <p:cNvPr id="89" name="Picture 8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8269" y="1540697"/>
            <a:ext cx="4579119" cy="2604799"/>
          </a:xfrm>
          <a:prstGeom prst="rect">
            <a:avLst/>
          </a:prstGeom>
          <a:effectLst>
            <a:softEdge rad="76200"/>
          </a:effectLst>
        </p:spPr>
      </p:pic>
      <p:sp>
        <p:nvSpPr>
          <p:cNvPr id="90" name="TextBox 89"/>
          <p:cNvSpPr txBox="1"/>
          <p:nvPr/>
        </p:nvSpPr>
        <p:spPr>
          <a:xfrm>
            <a:off x="101898" y="4617964"/>
            <a:ext cx="2274365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GB" sz="1050" dirty="0">
                <a:solidFill>
                  <a:schemeClr val="bg1"/>
                </a:solidFill>
                <a:latin typeface="Bahnschrift Light SemiCondensed" panose="020B0502040204020203" pitchFamily="34" charset="0"/>
                <a:ea typeface="Batang"/>
                <a:cs typeface="Futura Medium" panose="020B0602020204020303" pitchFamily="34" charset="-79"/>
              </a:rPr>
              <a:t>Diagram: </a:t>
            </a:r>
            <a:r>
              <a:rPr lang="en-GB" sz="1050" dirty="0">
                <a:solidFill>
                  <a:schemeClr val="bg1"/>
                </a:solidFill>
                <a:latin typeface="Bahnschrift Light SemiCondensed" panose="020B0502040204020203" pitchFamily="34" charset="0"/>
                <a:cs typeface="Futura Medium" panose="020B0602020204020303" pitchFamily="34" charset="-79"/>
              </a:rPr>
              <a:t>Courtesy of NASA/JPL-Caltech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xmlns="" id="{67263F00-5233-BE43-AD97-B97027E0E118}"/>
              </a:ext>
            </a:extLst>
          </p:cNvPr>
          <p:cNvSpPr/>
          <p:nvPr/>
        </p:nvSpPr>
        <p:spPr>
          <a:xfrm>
            <a:off x="-22860" y="4589584"/>
            <a:ext cx="9166860" cy="553916"/>
          </a:xfrm>
          <a:prstGeom prst="rect">
            <a:avLst/>
          </a:prstGeom>
          <a:gradFill flip="none" rotWithShape="1">
            <a:gsLst>
              <a:gs pos="39000">
                <a:srgbClr val="BADA21"/>
              </a:gs>
              <a:gs pos="0">
                <a:srgbClr val="DAEC80"/>
              </a:gs>
              <a:gs pos="71000">
                <a:srgbClr val="1B7E4C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xmlns="" id="{AD91563F-5BEE-E049-AF03-8DAB765686E0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2181" y="4582358"/>
            <a:ext cx="1276883" cy="532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998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22860" y="533134"/>
            <a:ext cx="9166860" cy="658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150000"/>
              </a:lnSpc>
              <a:defRPr/>
            </a:pPr>
            <a:r>
              <a:rPr lang="en-GB" sz="2800" b="1" dirty="0" smtClean="0">
                <a:solidFill>
                  <a:srgbClr val="157E28"/>
                </a:solidFill>
                <a:latin typeface="+mj-lt"/>
                <a:ea typeface="Batang"/>
                <a:cs typeface="Futura Medium" panose="020B0602020204020303" pitchFamily="34" charset="-79"/>
              </a:rPr>
              <a:t>The </a:t>
            </a:r>
            <a:r>
              <a:rPr lang="en-GB" sz="2800" b="1" dirty="0">
                <a:solidFill>
                  <a:srgbClr val="157E28"/>
                </a:solidFill>
                <a:latin typeface="+mj-lt"/>
                <a:ea typeface="Batang"/>
                <a:cs typeface="Futura Medium" panose="020B0602020204020303" pitchFamily="34" charset="-79"/>
              </a:rPr>
              <a:t>impacts of climate change</a:t>
            </a:r>
          </a:p>
        </p:txBody>
      </p:sp>
      <p:sp>
        <p:nvSpPr>
          <p:cNvPr id="129" name="Rectangle 128"/>
          <p:cNvSpPr/>
          <p:nvPr/>
        </p:nvSpPr>
        <p:spPr>
          <a:xfrm>
            <a:off x="-22860" y="559053"/>
            <a:ext cx="9250680" cy="76200"/>
          </a:xfrm>
          <a:prstGeom prst="rect">
            <a:avLst/>
          </a:prstGeom>
          <a:solidFill>
            <a:srgbClr val="1B7E4C"/>
          </a:soli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/>
          </a:p>
        </p:txBody>
      </p:sp>
      <p:sp>
        <p:nvSpPr>
          <p:cNvPr id="7" name="TextBox 6"/>
          <p:cNvSpPr txBox="1"/>
          <p:nvPr/>
        </p:nvSpPr>
        <p:spPr>
          <a:xfrm>
            <a:off x="191526" y="1133417"/>
            <a:ext cx="218041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GB" sz="1600" dirty="0">
                <a:solidFill>
                  <a:srgbClr val="1B7E4C"/>
                </a:solidFill>
                <a:latin typeface="Bahnschrift Light SemiCondensed" panose="020B0502040204020203" pitchFamily="34" charset="0"/>
                <a:ea typeface="Batang"/>
                <a:cs typeface="Futura Medium" panose="020B0602020204020303" pitchFamily="34" charset="-79"/>
              </a:rPr>
              <a:t>T</a:t>
            </a:r>
            <a:r>
              <a:rPr lang="en-GB" sz="1600" b="1" dirty="0">
                <a:solidFill>
                  <a:srgbClr val="1B7E4C"/>
                </a:solidFill>
                <a:latin typeface="Bahnschrift Light SemiCondensed" panose="020B0502040204020203" pitchFamily="34" charset="0"/>
                <a:ea typeface="Batang"/>
                <a:cs typeface="Futura Medium" panose="020B0602020204020303" pitchFamily="34" charset="-79"/>
              </a:rPr>
              <a:t>emperature rises </a:t>
            </a:r>
            <a:r>
              <a:rPr lang="en-GB" sz="1600" dirty="0">
                <a:latin typeface="Bahnschrift Light SemiCondensed" panose="020B0502040204020203" pitchFamily="34" charset="0"/>
                <a:ea typeface="Batang"/>
                <a:cs typeface="Futura Medium" panose="020B0602020204020303" pitchFamily="34" charset="-79"/>
              </a:rPr>
              <a:t>– </a:t>
            </a:r>
            <a:r>
              <a:rPr lang="en-GB" sz="1600" dirty="0" smtClean="0">
                <a:latin typeface="Bahnschrift Light SemiCondensed" panose="020B0502040204020203" pitchFamily="34" charset="0"/>
                <a:ea typeface="Batang"/>
                <a:cs typeface="Futura Medium" panose="020B0602020204020303" pitchFamily="34" charset="-79"/>
              </a:rPr>
              <a:t>Jacobabad has recorded highest temperature reaching </a:t>
            </a:r>
            <a:r>
              <a:rPr lang="en-GB" sz="1600" dirty="0" err="1" smtClean="0">
                <a:latin typeface="Bahnschrift Light SemiCondensed" panose="020B0502040204020203" pitchFamily="34" charset="0"/>
                <a:ea typeface="Batang"/>
                <a:cs typeface="Futura Medium" panose="020B0602020204020303" pitchFamily="34" charset="-79"/>
              </a:rPr>
              <a:t>upto</a:t>
            </a:r>
            <a:r>
              <a:rPr lang="en-GB" sz="1600" dirty="0" smtClean="0">
                <a:latin typeface="Bahnschrift Light SemiCondensed" panose="020B0502040204020203" pitchFamily="34" charset="0"/>
                <a:ea typeface="Batang"/>
                <a:cs typeface="Futura Medium" panose="020B0602020204020303" pitchFamily="34" charset="-79"/>
              </a:rPr>
              <a:t> 52 C.</a:t>
            </a:r>
            <a:endParaRPr lang="en-GB" sz="1600" dirty="0">
              <a:latin typeface="Bahnschrift Light SemiCondensed" panose="020B0502040204020203" pitchFamily="34" charset="0"/>
              <a:cs typeface="Futura Medium" panose="020B0602020204020303" pitchFamily="34" charset="-79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3336" y="1134925"/>
            <a:ext cx="2245201" cy="1683901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10" name="TextBox 9"/>
          <p:cNvSpPr txBox="1"/>
          <p:nvPr/>
        </p:nvSpPr>
        <p:spPr>
          <a:xfrm>
            <a:off x="4561231" y="1133417"/>
            <a:ext cx="233847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GB" sz="1600" b="1" dirty="0">
                <a:solidFill>
                  <a:srgbClr val="1B7E4C"/>
                </a:solidFill>
                <a:latin typeface="Bahnschrift Light SemiCondensed" panose="020B0502040204020203" pitchFamily="34" charset="0"/>
                <a:ea typeface="Batang"/>
                <a:cs typeface="Futura Medium" panose="020B0602020204020303" pitchFamily="34" charset="-79"/>
              </a:rPr>
              <a:t>More extreme weather </a:t>
            </a:r>
            <a:r>
              <a:rPr lang="en-GB" sz="1600" dirty="0">
                <a:latin typeface="Bahnschrift Light SemiCondensed" panose="020B0502040204020203" pitchFamily="34" charset="0"/>
                <a:ea typeface="Batang"/>
                <a:cs typeface="Futura Medium" panose="020B0602020204020303" pitchFamily="34" charset="-79"/>
              </a:rPr>
              <a:t>– warmer air can hold more water, so climate change is expected to lead to more </a:t>
            </a:r>
            <a:r>
              <a:rPr lang="en-GB" sz="1600" dirty="0" smtClean="0">
                <a:latin typeface="Bahnschrift Light SemiCondensed" panose="020B0502040204020203" pitchFamily="34" charset="0"/>
                <a:ea typeface="Batang"/>
                <a:cs typeface="Futura Medium" panose="020B0602020204020303" pitchFamily="34" charset="-79"/>
              </a:rPr>
              <a:t>floods in Pakistan</a:t>
            </a:r>
            <a:r>
              <a:rPr lang="en-GB" sz="1600" dirty="0" smtClean="0">
                <a:latin typeface="Bahnschrift Light SemiCondensed" panose="020B0502040204020203" pitchFamily="34" charset="0"/>
                <a:ea typeface="Batang"/>
                <a:cs typeface="Futura Medium" panose="020B0602020204020303" pitchFamily="34" charset="-79"/>
              </a:rPr>
              <a:t> </a:t>
            </a:r>
            <a:r>
              <a:rPr lang="en-GB" sz="1600" dirty="0">
                <a:latin typeface="Bahnschrift Light SemiCondensed" panose="020B0502040204020203" pitchFamily="34" charset="0"/>
                <a:ea typeface="Batang"/>
                <a:cs typeface="Futura Medium" panose="020B0602020204020303" pitchFamily="34" charset="-79"/>
              </a:rPr>
              <a:t>and the rest of the world.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53402" y="2945460"/>
            <a:ext cx="219787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GB" sz="1600" b="1" dirty="0">
                <a:solidFill>
                  <a:srgbClr val="1B7E4C"/>
                </a:solidFill>
                <a:latin typeface="Bahnschrift Light SemiCondensed" panose="020B0502040204020203" pitchFamily="34" charset="0"/>
                <a:ea typeface="Batang"/>
                <a:cs typeface="Futura Medium" panose="020B0602020204020303" pitchFamily="34" charset="-79"/>
              </a:rPr>
              <a:t>Sea-level rise </a:t>
            </a:r>
            <a:r>
              <a:rPr lang="en-GB" sz="1600" dirty="0">
                <a:latin typeface="Bahnschrift Light SemiCondensed" panose="020B0502040204020203" pitchFamily="34" charset="0"/>
                <a:ea typeface="Batang"/>
                <a:cs typeface="Futura Medium" panose="020B0602020204020303" pitchFamily="34" charset="-79"/>
              </a:rPr>
              <a:t>– when our planet warms up, water in </a:t>
            </a:r>
            <a:br>
              <a:rPr lang="en-GB" sz="1600" dirty="0">
                <a:latin typeface="Bahnschrift Light SemiCondensed" panose="020B0502040204020203" pitchFamily="34" charset="0"/>
                <a:ea typeface="Batang"/>
                <a:cs typeface="Futura Medium" panose="020B0602020204020303" pitchFamily="34" charset="-79"/>
              </a:rPr>
            </a:br>
            <a:r>
              <a:rPr lang="en-GB" sz="1600" dirty="0">
                <a:latin typeface="Bahnschrift Light SemiCondensed" panose="020B0502040204020203" pitchFamily="34" charset="0"/>
                <a:ea typeface="Batang"/>
                <a:cs typeface="Futura Medium" panose="020B0602020204020303" pitchFamily="34" charset="-79"/>
              </a:rPr>
              <a:t>the ocean </a:t>
            </a:r>
            <a:r>
              <a:rPr lang="en-GB" sz="1600" dirty="0" smtClean="0">
                <a:latin typeface="Bahnschrift Light SemiCondensed" panose="020B0502040204020203" pitchFamily="34" charset="0"/>
                <a:ea typeface="Batang"/>
                <a:cs typeface="Futura Medium" panose="020B0602020204020303" pitchFamily="34" charset="-79"/>
              </a:rPr>
              <a:t>expands. </a:t>
            </a:r>
            <a:r>
              <a:rPr lang="en-US" sz="1600" dirty="0">
                <a:latin typeface="Bahnschrift Light Condensed" panose="020B0502040204020203" pitchFamily="34" charset="0"/>
              </a:rPr>
              <a:t>80% Of Maldives Might Be Underwater By 2050</a:t>
            </a:r>
          </a:p>
          <a:p>
            <a:pPr lvl="0">
              <a:defRPr/>
            </a:pPr>
            <a:endParaRPr lang="en-GB" dirty="0">
              <a:latin typeface="Bahnschrift Light SemiCondensed" panose="020B0502040204020203" pitchFamily="34" charset="0"/>
              <a:ea typeface="Batang"/>
              <a:cs typeface="Futura Medium" panose="020B0602020204020303" pitchFamily="34" charset="-79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8758" y="3018509"/>
            <a:ext cx="2259382" cy="1765347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13" name="TextBox 12"/>
          <p:cNvSpPr txBox="1"/>
          <p:nvPr/>
        </p:nvSpPr>
        <p:spPr>
          <a:xfrm>
            <a:off x="4547483" y="3018510"/>
            <a:ext cx="233847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GB" sz="1600" b="1" dirty="0">
                <a:solidFill>
                  <a:srgbClr val="1B7E4C"/>
                </a:solidFill>
                <a:latin typeface="Bahnschrift Light SemiCondensed" panose="020B0502040204020203" pitchFamily="34" charset="0"/>
                <a:ea typeface="Batang"/>
                <a:cs typeface="Futura Medium" panose="020B0602020204020303" pitchFamily="34" charset="-79"/>
              </a:rPr>
              <a:t>Ocean acidity </a:t>
            </a:r>
            <a:r>
              <a:rPr lang="en-GB" sz="1600" dirty="0">
                <a:latin typeface="Bahnschrift Light SemiCondensed" panose="020B0502040204020203" pitchFamily="34" charset="0"/>
                <a:ea typeface="Batang"/>
                <a:cs typeface="Futura Medium" panose="020B0602020204020303" pitchFamily="34" charset="-79"/>
              </a:rPr>
              <a:t>– the oceans absorb much of the carbon dioxide that human activities release. This makes them turn more acidic, which threatens marine life.</a:t>
            </a:r>
            <a:endParaRPr lang="en-GB" sz="1600" i="1" dirty="0">
              <a:latin typeface="Bahnschrift Light SemiCondensed" panose="020B0502040204020203" pitchFamily="34" charset="0"/>
              <a:ea typeface="Batang"/>
              <a:cs typeface="Futura Medium" panose="020B0602020204020303" pitchFamily="34" charset="-79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237" y="1079924"/>
            <a:ext cx="1827752" cy="1683901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9360" y="3009694"/>
            <a:ext cx="1834629" cy="1770485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2699885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81380" y="864870"/>
            <a:ext cx="7453630" cy="829945"/>
          </a:xfrm>
        </p:spPr>
        <p:txBody>
          <a:bodyPr>
            <a:normAutofit/>
          </a:bodyPr>
          <a:lstStyle/>
          <a:p>
            <a:r>
              <a:rPr lang="en-US" sz="2220" dirty="0">
                <a:sym typeface="+mn-ea"/>
              </a:rPr>
              <a:t>Actions </a:t>
            </a:r>
            <a:r>
              <a:rPr lang="en-US" sz="2220" dirty="0" smtClean="0">
                <a:sym typeface="+mn-ea"/>
              </a:rPr>
              <a:t>to </a:t>
            </a:r>
            <a:r>
              <a:rPr lang="en-US" sz="2220" dirty="0">
                <a:sym typeface="+mn-ea"/>
              </a:rPr>
              <a:t>tackle the issue of climate change  </a:t>
            </a:r>
            <a:endParaRPr lang="en-US" sz="2220" dirty="0"/>
          </a:p>
        </p:txBody>
      </p:sp>
      <p:sp>
        <p:nvSpPr>
          <p:cNvPr id="5" name="Text Box 4"/>
          <p:cNvSpPr txBox="1"/>
          <p:nvPr/>
        </p:nvSpPr>
        <p:spPr>
          <a:xfrm>
            <a:off x="626745" y="1812925"/>
            <a:ext cx="2329580" cy="15182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/>
              <a:t>Use less plastic</a:t>
            </a:r>
            <a:r>
              <a:rPr lang="en-US" sz="1800" b="1" dirty="0" smtClean="0"/>
              <a:t>.</a:t>
            </a:r>
            <a:endParaRPr lang="en-US" sz="18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57700" y="2200377"/>
            <a:ext cx="1957379" cy="2543503"/>
          </a:xfrm>
          <a:prstGeom prst="rect">
            <a:avLst/>
          </a:prstGeom>
        </p:spPr>
      </p:pic>
      <p:sp>
        <p:nvSpPr>
          <p:cNvPr id="6" name="Text Box 4"/>
          <p:cNvSpPr txBox="1"/>
          <p:nvPr/>
        </p:nvSpPr>
        <p:spPr>
          <a:xfrm>
            <a:off x="3192335" y="1800321"/>
            <a:ext cx="2486565" cy="15182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 smtClean="0"/>
              <a:t>Renewable energy</a:t>
            </a:r>
            <a:endParaRPr lang="en-US" sz="18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4172" y="2200377"/>
            <a:ext cx="2271603" cy="2598504"/>
          </a:xfrm>
          <a:prstGeom prst="rect">
            <a:avLst/>
          </a:prstGeom>
        </p:spPr>
      </p:pic>
      <p:sp>
        <p:nvSpPr>
          <p:cNvPr id="9" name="Text Box 4"/>
          <p:cNvSpPr txBox="1"/>
          <p:nvPr/>
        </p:nvSpPr>
        <p:spPr>
          <a:xfrm>
            <a:off x="5921785" y="1812925"/>
            <a:ext cx="2802829" cy="15182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 smtClean="0"/>
              <a:t>Use public transport</a:t>
            </a:r>
            <a:endParaRPr lang="en-US" sz="1800" b="1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9547" y="2200376"/>
            <a:ext cx="2352278" cy="25435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5" grpId="1"/>
      <p:bldP spid="5" grpId="2"/>
      <p:bldP spid="6" grpId="0"/>
      <p:bldP spid="6" grpId="1"/>
      <p:bldP spid="9" grpId="0"/>
      <p:bldP spid="9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59180" y="1129030"/>
            <a:ext cx="6803390" cy="594995"/>
          </a:xfrm>
        </p:spPr>
        <p:txBody>
          <a:bodyPr>
            <a:normAutofit/>
          </a:bodyPr>
          <a:lstStyle/>
          <a:p>
            <a:pPr algn="ctr"/>
            <a:endParaRPr lang="en-US" sz="2220" dirty="0"/>
          </a:p>
        </p:txBody>
      </p:sp>
      <p:sp>
        <p:nvSpPr>
          <p:cNvPr id="6" name="Text Box 5"/>
          <p:cNvSpPr txBox="1"/>
          <p:nvPr/>
        </p:nvSpPr>
        <p:spPr>
          <a:xfrm>
            <a:off x="1327785" y="1953260"/>
            <a:ext cx="6359525" cy="229679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</p:bld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E6749"/>
      </a:dk1>
      <a:lt1>
        <a:srgbClr val="FFFFFF"/>
      </a:lt1>
      <a:dk2>
        <a:srgbClr val="000000"/>
      </a:dk2>
      <a:lt2>
        <a:srgbClr val="077553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</TotalTime>
  <Words>185</Words>
  <Application>Microsoft Office PowerPoint</Application>
  <PresentationFormat>On-screen Show (16:9)</PresentationFormat>
  <Paragraphs>21</Paragraphs>
  <Slides>6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</vt:i4>
      </vt:variant>
    </vt:vector>
  </HeadingPairs>
  <TitlesOfParts>
    <vt:vector size="17" baseType="lpstr">
      <vt:lpstr>Calibri</vt:lpstr>
      <vt:lpstr>Arial</vt:lpstr>
      <vt:lpstr>Inknut Antiqua</vt:lpstr>
      <vt:lpstr>Bahnschrift Light Condensed</vt:lpstr>
      <vt:lpstr>Bahnschrift Light SemiCondensed</vt:lpstr>
      <vt:lpstr>Futura Medium</vt:lpstr>
      <vt:lpstr>Arial Black</vt:lpstr>
      <vt:lpstr>Batang</vt:lpstr>
      <vt:lpstr>Give You Glory</vt:lpstr>
      <vt:lpstr>Simple Light</vt:lpstr>
      <vt:lpstr>Office Theme</vt:lpstr>
      <vt:lpstr>PowerPoint Presentation</vt:lpstr>
      <vt:lpstr>Relationship Between Climate Change and Sustainable Development</vt:lpstr>
      <vt:lpstr>PowerPoint Presentation</vt:lpstr>
      <vt:lpstr>PowerPoint Presentation</vt:lpstr>
      <vt:lpstr>Actions to tackle the issue of climate change  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Microsoft account</cp:lastModifiedBy>
  <cp:revision>31</cp:revision>
  <dcterms:created xsi:type="dcterms:W3CDTF">2023-12-19T15:22:00Z</dcterms:created>
  <dcterms:modified xsi:type="dcterms:W3CDTF">2023-12-19T20:44:58Z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163785D3743F4C7990540C1D10ABED65_12</vt:lpwstr>
  </property>
  <property fmtid="{D5CDD505-2E9C-101B-9397-08002B2CF9AE}" pid="3" name="KSOProductBuildVer">
    <vt:lpwstr>1033-12.2.0.13359</vt:lpwstr>
  </property>
</Properties>
</file>